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434" r:id="rId9"/>
    <p:sldId id="435" r:id="rId10"/>
    <p:sldId id="436" r:id="rId11"/>
    <p:sldId id="437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51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ترنمية</a:t>
            </a:r>
            <a:r>
              <a:rPr lang="ar-EG" sz="7200" b="1" dirty="0" smtClean="0"/>
              <a:t> </a:t>
            </a:r>
          </a:p>
          <a:p>
            <a:pPr algn="ctr"/>
            <a:r>
              <a:rPr lang="ar-EG" sz="7200" b="1" dirty="0" smtClean="0"/>
              <a:t>سـامحنـا يـا فـادينـا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678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5- </a:t>
            </a:r>
          </a:p>
          <a:p>
            <a:pPr algn="ctr" rtl="1"/>
            <a:r>
              <a:rPr lang="ar-EG" sz="8000" b="1" dirty="0" smtClean="0"/>
              <a:t>علي القلوب </a:t>
            </a:r>
            <a:r>
              <a:rPr lang="ar-EG" sz="8000" b="1" dirty="0" err="1" smtClean="0"/>
              <a:t>بتقرع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وطوبي </a:t>
            </a:r>
            <a:r>
              <a:rPr lang="ar-EG" sz="8000" b="1" dirty="0" smtClean="0"/>
              <a:t>للي </a:t>
            </a:r>
            <a:r>
              <a:rPr lang="ar-EG" sz="8000" b="1" dirty="0" smtClean="0"/>
              <a:t>يسمع </a:t>
            </a:r>
          </a:p>
          <a:p>
            <a:pPr algn="ctr" rtl="1"/>
            <a:r>
              <a:rPr lang="ar-EG" sz="8000" b="1" dirty="0" smtClean="0"/>
              <a:t>(</a:t>
            </a:r>
            <a:r>
              <a:rPr lang="ar-EG" sz="8000" b="1" dirty="0" smtClean="0"/>
              <a:t>ويتوب توبة من قلبه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توبة </a:t>
            </a:r>
            <a:r>
              <a:rPr lang="ar-EG" sz="8000" b="1" dirty="0" smtClean="0"/>
              <a:t>من غير رجوع)2 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28600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err="1" smtClean="0">
                <a:solidFill>
                  <a:srgbClr val="00582A"/>
                </a:solidFill>
              </a:rPr>
              <a:t>ال</a:t>
            </a:r>
            <a:r>
              <a:rPr lang="ar-SA" sz="6000" b="1" dirty="0" smtClean="0">
                <a:solidFill>
                  <a:srgbClr val="00582A"/>
                </a:solidFill>
              </a:rPr>
              <a:t>قرار</a:t>
            </a:r>
            <a:r>
              <a:rPr lang="ar-EG" sz="6000" b="1" dirty="0" smtClean="0">
                <a:solidFill>
                  <a:srgbClr val="00582A"/>
                </a:solidFill>
              </a:rPr>
              <a:t>:</a:t>
            </a:r>
            <a:endParaRPr lang="ar-SA" sz="6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سامحنا يا فادينا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باركنا </a:t>
            </a:r>
            <a:r>
              <a:rPr lang="ar-SA" sz="8000" b="1" dirty="0" smtClean="0">
                <a:solidFill>
                  <a:srgbClr val="00582A"/>
                </a:solidFill>
              </a:rPr>
              <a:t>يا يسوع</a:t>
            </a:r>
            <a:br>
              <a:rPr lang="ar-SA" sz="8000" b="1" dirty="0" smtClean="0">
                <a:solidFill>
                  <a:srgbClr val="00582A"/>
                </a:solidFill>
              </a:rPr>
            </a:br>
            <a:r>
              <a:rPr lang="ar-SA" sz="8000" b="1" dirty="0" smtClean="0">
                <a:solidFill>
                  <a:srgbClr val="00582A"/>
                </a:solidFill>
              </a:rPr>
              <a:t>( عيوننا </a:t>
            </a:r>
            <a:r>
              <a:rPr lang="ar-SA" sz="8000" b="1" dirty="0" err="1" smtClean="0">
                <a:solidFill>
                  <a:srgbClr val="00582A"/>
                </a:solidFill>
              </a:rPr>
              <a:t>بترجاك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err="1" smtClean="0">
                <a:solidFill>
                  <a:srgbClr val="00582A"/>
                </a:solidFill>
              </a:rPr>
              <a:t>مليانة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smtClean="0">
                <a:solidFill>
                  <a:srgbClr val="00582A"/>
                </a:solidFill>
              </a:rPr>
              <a:t>بالدموع )2</a:t>
            </a:r>
            <a:br>
              <a:rPr lang="ar-SA" sz="8000" b="1" dirty="0" smtClean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1440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1- </a:t>
            </a:r>
            <a:endParaRPr lang="ar-EG" sz="6000" b="1" dirty="0" smtClean="0"/>
          </a:p>
          <a:p>
            <a:pPr algn="ctr" rtl="1"/>
            <a:r>
              <a:rPr lang="ar-EG" sz="8000" b="1" dirty="0" smtClean="0"/>
              <a:t>أنت </a:t>
            </a:r>
            <a:r>
              <a:rPr lang="ar-EG" sz="8000" b="1" dirty="0" smtClean="0"/>
              <a:t>إلهنا الحي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أنت </a:t>
            </a:r>
            <a:r>
              <a:rPr lang="ar-EG" sz="8000" b="1" dirty="0" smtClean="0"/>
              <a:t>قريب </a:t>
            </a:r>
            <a:r>
              <a:rPr lang="ar-EG" sz="8000" b="1" dirty="0" err="1" smtClean="0"/>
              <a:t>جاي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err="1" smtClean="0"/>
              <a:t>هاتيجي</a:t>
            </a:r>
            <a:r>
              <a:rPr lang="ar-EG" sz="8000" b="1" dirty="0" smtClean="0"/>
              <a:t> وتعزينا</a:t>
            </a:r>
          </a:p>
          <a:p>
            <a:pPr algn="ctr" rtl="1"/>
            <a:r>
              <a:rPr lang="ar-EG" sz="8000" b="1" dirty="0" smtClean="0"/>
              <a:t>وتمسح </a:t>
            </a:r>
            <a:r>
              <a:rPr lang="ar-EG" sz="8000" b="1" dirty="0" smtClean="0"/>
              <a:t>الدموع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28600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err="1" smtClean="0">
                <a:solidFill>
                  <a:srgbClr val="00582A"/>
                </a:solidFill>
              </a:rPr>
              <a:t>ال</a:t>
            </a:r>
            <a:r>
              <a:rPr lang="ar-SA" sz="6000" b="1" dirty="0" smtClean="0">
                <a:solidFill>
                  <a:srgbClr val="00582A"/>
                </a:solidFill>
              </a:rPr>
              <a:t>قرار</a:t>
            </a:r>
            <a:r>
              <a:rPr lang="ar-EG" sz="6000" b="1" dirty="0" smtClean="0">
                <a:solidFill>
                  <a:srgbClr val="00582A"/>
                </a:solidFill>
              </a:rPr>
              <a:t>:</a:t>
            </a:r>
            <a:endParaRPr lang="ar-SA" sz="6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سامحنا يا فادينا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باركنا </a:t>
            </a:r>
            <a:r>
              <a:rPr lang="ar-SA" sz="8000" b="1" dirty="0" smtClean="0">
                <a:solidFill>
                  <a:srgbClr val="00582A"/>
                </a:solidFill>
              </a:rPr>
              <a:t>يا يسوع</a:t>
            </a:r>
            <a:br>
              <a:rPr lang="ar-SA" sz="8000" b="1" dirty="0" smtClean="0">
                <a:solidFill>
                  <a:srgbClr val="00582A"/>
                </a:solidFill>
              </a:rPr>
            </a:br>
            <a:r>
              <a:rPr lang="ar-SA" sz="8000" b="1" dirty="0" smtClean="0">
                <a:solidFill>
                  <a:srgbClr val="00582A"/>
                </a:solidFill>
              </a:rPr>
              <a:t>( عيوننا </a:t>
            </a:r>
            <a:r>
              <a:rPr lang="ar-SA" sz="8000" b="1" dirty="0" err="1" smtClean="0">
                <a:solidFill>
                  <a:srgbClr val="00582A"/>
                </a:solidFill>
              </a:rPr>
              <a:t>بترجاك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err="1" smtClean="0">
                <a:solidFill>
                  <a:srgbClr val="00582A"/>
                </a:solidFill>
              </a:rPr>
              <a:t>مليانة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smtClean="0">
                <a:solidFill>
                  <a:srgbClr val="00582A"/>
                </a:solidFill>
              </a:rPr>
              <a:t>بالدموع )2</a:t>
            </a:r>
            <a:br>
              <a:rPr lang="ar-SA" sz="8000" b="1" dirty="0" smtClean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144006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2- </a:t>
            </a:r>
          </a:p>
          <a:p>
            <a:pPr algn="ctr" rtl="1"/>
            <a:r>
              <a:rPr lang="ar-EG" sz="8000" b="1" dirty="0" smtClean="0"/>
              <a:t>تغاضي عن خطايانا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عظم </a:t>
            </a:r>
            <a:r>
              <a:rPr lang="ar-EG" sz="8000" b="1" dirty="0" smtClean="0"/>
              <a:t>لطفك </a:t>
            </a:r>
            <a:r>
              <a:rPr lang="ar-EG" sz="8000" b="1" dirty="0" err="1" smtClean="0"/>
              <a:t>ويانا</a:t>
            </a:r>
            <a:r>
              <a:rPr lang="ar-EG" sz="8000" b="1" dirty="0" smtClean="0"/>
              <a:t> </a:t>
            </a:r>
          </a:p>
          <a:p>
            <a:pPr algn="ctr" rtl="1"/>
            <a:r>
              <a:rPr lang="ar-EG" sz="8000" b="1" dirty="0" smtClean="0"/>
              <a:t>( </a:t>
            </a:r>
            <a:r>
              <a:rPr lang="ar-EG" sz="8000" b="1" dirty="0" smtClean="0"/>
              <a:t>وضع يدك علينا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وبارك </a:t>
            </a:r>
            <a:r>
              <a:rPr lang="ar-EG" sz="8000" b="1" dirty="0" smtClean="0"/>
              <a:t>الجموع )2</a:t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28600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err="1" smtClean="0">
                <a:solidFill>
                  <a:srgbClr val="00582A"/>
                </a:solidFill>
              </a:rPr>
              <a:t>ال</a:t>
            </a:r>
            <a:r>
              <a:rPr lang="ar-SA" sz="6000" b="1" dirty="0" smtClean="0">
                <a:solidFill>
                  <a:srgbClr val="00582A"/>
                </a:solidFill>
              </a:rPr>
              <a:t>قرار</a:t>
            </a:r>
            <a:r>
              <a:rPr lang="ar-EG" sz="6000" b="1" dirty="0" smtClean="0">
                <a:solidFill>
                  <a:srgbClr val="00582A"/>
                </a:solidFill>
              </a:rPr>
              <a:t>:</a:t>
            </a:r>
            <a:endParaRPr lang="ar-SA" sz="6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سامحنا يا فادينا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باركنا </a:t>
            </a:r>
            <a:r>
              <a:rPr lang="ar-SA" sz="8000" b="1" dirty="0" smtClean="0">
                <a:solidFill>
                  <a:srgbClr val="00582A"/>
                </a:solidFill>
              </a:rPr>
              <a:t>يا يسوع</a:t>
            </a:r>
            <a:br>
              <a:rPr lang="ar-SA" sz="8000" b="1" dirty="0" smtClean="0">
                <a:solidFill>
                  <a:srgbClr val="00582A"/>
                </a:solidFill>
              </a:rPr>
            </a:br>
            <a:r>
              <a:rPr lang="ar-SA" sz="8000" b="1" dirty="0" smtClean="0">
                <a:solidFill>
                  <a:srgbClr val="00582A"/>
                </a:solidFill>
              </a:rPr>
              <a:t>( عيوننا </a:t>
            </a:r>
            <a:r>
              <a:rPr lang="ar-SA" sz="8000" b="1" dirty="0" err="1" smtClean="0">
                <a:solidFill>
                  <a:srgbClr val="00582A"/>
                </a:solidFill>
              </a:rPr>
              <a:t>بترجاك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err="1" smtClean="0">
                <a:solidFill>
                  <a:srgbClr val="00582A"/>
                </a:solidFill>
              </a:rPr>
              <a:t>مليانة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smtClean="0">
                <a:solidFill>
                  <a:srgbClr val="00582A"/>
                </a:solidFill>
              </a:rPr>
              <a:t>بالدموع )2</a:t>
            </a:r>
            <a:br>
              <a:rPr lang="ar-SA" sz="8000" b="1" dirty="0" smtClean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144006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3- </a:t>
            </a:r>
          </a:p>
          <a:p>
            <a:pPr algn="ctr" rtl="1"/>
            <a:r>
              <a:rPr lang="ar-EG" sz="8000" b="1" dirty="0" smtClean="0"/>
              <a:t>نوصيك بعمل يديك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خدامك والسامعين </a:t>
            </a:r>
          </a:p>
          <a:p>
            <a:pPr algn="ctr" rtl="1"/>
            <a:r>
              <a:rPr lang="ar-EG" sz="8000" b="1" dirty="0" smtClean="0"/>
              <a:t>( </a:t>
            </a:r>
            <a:r>
              <a:rPr lang="ar-EG" sz="8000" b="1" dirty="0" smtClean="0"/>
              <a:t>خطاة ومؤمنين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أوردهم </a:t>
            </a:r>
            <a:r>
              <a:rPr lang="ar-EG" sz="8000" b="1" dirty="0" smtClean="0"/>
              <a:t>للينبوع )2</a:t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28600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err="1" smtClean="0">
                <a:solidFill>
                  <a:srgbClr val="00582A"/>
                </a:solidFill>
              </a:rPr>
              <a:t>ال</a:t>
            </a:r>
            <a:r>
              <a:rPr lang="ar-SA" sz="6000" b="1" dirty="0" smtClean="0">
                <a:solidFill>
                  <a:srgbClr val="00582A"/>
                </a:solidFill>
              </a:rPr>
              <a:t>قرار</a:t>
            </a:r>
            <a:r>
              <a:rPr lang="ar-EG" sz="6000" b="1" dirty="0" smtClean="0">
                <a:solidFill>
                  <a:srgbClr val="00582A"/>
                </a:solidFill>
              </a:rPr>
              <a:t>:</a:t>
            </a:r>
            <a:endParaRPr lang="ar-SA" sz="6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سامحنا يا فادينا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باركنا </a:t>
            </a:r>
            <a:r>
              <a:rPr lang="ar-SA" sz="8000" b="1" dirty="0" smtClean="0">
                <a:solidFill>
                  <a:srgbClr val="00582A"/>
                </a:solidFill>
              </a:rPr>
              <a:t>يا يسوع</a:t>
            </a:r>
            <a:br>
              <a:rPr lang="ar-SA" sz="8000" b="1" dirty="0" smtClean="0">
                <a:solidFill>
                  <a:srgbClr val="00582A"/>
                </a:solidFill>
              </a:rPr>
            </a:br>
            <a:r>
              <a:rPr lang="ar-SA" sz="8000" b="1" dirty="0" smtClean="0">
                <a:solidFill>
                  <a:srgbClr val="00582A"/>
                </a:solidFill>
              </a:rPr>
              <a:t>( عيوننا </a:t>
            </a:r>
            <a:r>
              <a:rPr lang="ar-SA" sz="8000" b="1" dirty="0" err="1" smtClean="0">
                <a:solidFill>
                  <a:srgbClr val="00582A"/>
                </a:solidFill>
              </a:rPr>
              <a:t>بترجاك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err="1" smtClean="0">
                <a:solidFill>
                  <a:srgbClr val="00582A"/>
                </a:solidFill>
              </a:rPr>
              <a:t>مليانة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smtClean="0">
                <a:solidFill>
                  <a:srgbClr val="00582A"/>
                </a:solidFill>
              </a:rPr>
              <a:t>بالدموع )2</a:t>
            </a:r>
            <a:br>
              <a:rPr lang="ar-SA" sz="8000" b="1" dirty="0" smtClean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144006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4- </a:t>
            </a:r>
          </a:p>
          <a:p>
            <a:pPr algn="ctr" rtl="1"/>
            <a:r>
              <a:rPr lang="ar-EG" sz="8000" b="1" dirty="0" smtClean="0"/>
              <a:t>ولا حاجة </a:t>
            </a:r>
            <a:r>
              <a:rPr lang="ar-EG" sz="8000" b="1" dirty="0" err="1" smtClean="0"/>
              <a:t>نستاهلها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من </a:t>
            </a:r>
            <a:r>
              <a:rPr lang="ar-EG" sz="8000" b="1" dirty="0" smtClean="0"/>
              <a:t>اللي </a:t>
            </a:r>
            <a:r>
              <a:rPr lang="ar-EG" sz="8000" b="1" dirty="0" err="1" smtClean="0"/>
              <a:t>انت</a:t>
            </a:r>
            <a:r>
              <a:rPr lang="ar-EG" sz="8000" b="1" dirty="0" smtClean="0"/>
              <a:t> بتقدمها</a:t>
            </a:r>
            <a:br>
              <a:rPr lang="ar-EG" sz="8000" b="1" dirty="0" smtClean="0"/>
            </a:br>
            <a:r>
              <a:rPr lang="ar-EG" sz="8000" b="1" dirty="0" smtClean="0"/>
              <a:t> ( </a:t>
            </a:r>
            <a:r>
              <a:rPr lang="ar-EG" sz="8000" b="1" dirty="0" err="1" smtClean="0"/>
              <a:t>دي</a:t>
            </a:r>
            <a:r>
              <a:rPr lang="ar-EG" sz="8000" b="1" dirty="0" smtClean="0"/>
              <a:t> محبتك غمرتنا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نسجد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> بخشوع )2</a:t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28600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err="1" smtClean="0">
                <a:solidFill>
                  <a:srgbClr val="00582A"/>
                </a:solidFill>
              </a:rPr>
              <a:t>ال</a:t>
            </a:r>
            <a:r>
              <a:rPr lang="ar-SA" sz="6000" b="1" dirty="0" smtClean="0">
                <a:solidFill>
                  <a:srgbClr val="00582A"/>
                </a:solidFill>
              </a:rPr>
              <a:t>قرار</a:t>
            </a:r>
            <a:r>
              <a:rPr lang="ar-EG" sz="6000" b="1" dirty="0" smtClean="0">
                <a:solidFill>
                  <a:srgbClr val="00582A"/>
                </a:solidFill>
              </a:rPr>
              <a:t>:</a:t>
            </a:r>
            <a:endParaRPr lang="ar-SA" sz="6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سامحنا يا فادينا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باركنا </a:t>
            </a:r>
            <a:r>
              <a:rPr lang="ar-SA" sz="8000" b="1" dirty="0" smtClean="0">
                <a:solidFill>
                  <a:srgbClr val="00582A"/>
                </a:solidFill>
              </a:rPr>
              <a:t>يا يسوع</a:t>
            </a:r>
            <a:br>
              <a:rPr lang="ar-SA" sz="8000" b="1" dirty="0" smtClean="0">
                <a:solidFill>
                  <a:srgbClr val="00582A"/>
                </a:solidFill>
              </a:rPr>
            </a:br>
            <a:r>
              <a:rPr lang="ar-SA" sz="8000" b="1" dirty="0" smtClean="0">
                <a:solidFill>
                  <a:srgbClr val="00582A"/>
                </a:solidFill>
              </a:rPr>
              <a:t>( عيوننا </a:t>
            </a:r>
            <a:r>
              <a:rPr lang="ar-SA" sz="8000" b="1" dirty="0" err="1" smtClean="0">
                <a:solidFill>
                  <a:srgbClr val="00582A"/>
                </a:solidFill>
              </a:rPr>
              <a:t>بترجاك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err="1" smtClean="0">
                <a:solidFill>
                  <a:srgbClr val="00582A"/>
                </a:solidFill>
              </a:rPr>
              <a:t>مليانة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smtClean="0">
                <a:solidFill>
                  <a:srgbClr val="00582A"/>
                </a:solidFill>
              </a:rPr>
              <a:t>بالدموع )2</a:t>
            </a:r>
            <a:br>
              <a:rPr lang="ar-SA" sz="8000" b="1" dirty="0" smtClean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2163</TotalTime>
  <Words>108</Words>
  <Application>Microsoft Office PowerPoint</Application>
  <PresentationFormat>عرض على الشاشة (3:4)‏</PresentationFormat>
  <Paragraphs>45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346</cp:revision>
  <dcterms:created xsi:type="dcterms:W3CDTF">2021-12-07T14:30:00Z</dcterms:created>
  <dcterms:modified xsi:type="dcterms:W3CDTF">2022-09-18T08:22:18Z</dcterms:modified>
</cp:coreProperties>
</file>