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سـامحنـا يـا فـادينـا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78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 </a:t>
            </a:r>
          </a:p>
          <a:p>
            <a:pPr algn="ctr" rtl="1"/>
            <a:r>
              <a:rPr lang="ar-EG" sz="8000" b="1" dirty="0"/>
              <a:t>علي القلوب </a:t>
            </a:r>
            <a:r>
              <a:rPr lang="ar-EG" sz="8000" b="1" dirty="0" err="1"/>
              <a:t>بتقرع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وطوبي للي يسمع </a:t>
            </a:r>
          </a:p>
          <a:p>
            <a:pPr algn="ctr" rtl="1"/>
            <a:r>
              <a:rPr lang="ar-EG" sz="8000" b="1" dirty="0"/>
              <a:t>(ويتوب توبة من قلبه </a:t>
            </a:r>
          </a:p>
          <a:p>
            <a:pPr algn="ctr" rtl="1"/>
            <a:r>
              <a:rPr lang="ar-EG" sz="8000" b="1" dirty="0"/>
              <a:t>توبة من غير رجوع)2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ال</a:t>
            </a:r>
            <a:r>
              <a:rPr lang="ar-SA" sz="6000" b="1" dirty="0">
                <a:solidFill>
                  <a:srgbClr val="00582A"/>
                </a:solidFill>
              </a:rPr>
              <a:t>قرار</a:t>
            </a:r>
            <a:r>
              <a:rPr lang="ar-EG" sz="6000" b="1" dirty="0">
                <a:solidFill>
                  <a:srgbClr val="00582A"/>
                </a:solidFill>
              </a:rPr>
              <a:t>:</a:t>
            </a:r>
            <a:endParaRPr lang="ar-SA" sz="6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سامحنا يا فادينا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باركنا يا يسوع</a:t>
            </a:r>
            <a:br>
              <a:rPr lang="ar-SA" sz="8000" b="1" dirty="0">
                <a:solidFill>
                  <a:srgbClr val="00582A"/>
                </a:solidFill>
              </a:rPr>
            </a:br>
            <a:r>
              <a:rPr lang="ar-SA" sz="8000" b="1" dirty="0">
                <a:solidFill>
                  <a:srgbClr val="00582A"/>
                </a:solidFill>
              </a:rPr>
              <a:t>( عيوننا </a:t>
            </a:r>
            <a:r>
              <a:rPr lang="ar-SA" sz="8000" b="1" dirty="0" err="1">
                <a:solidFill>
                  <a:srgbClr val="00582A"/>
                </a:solidFill>
              </a:rPr>
              <a:t>بترجاك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>
                <a:solidFill>
                  <a:srgbClr val="00582A"/>
                </a:solidFill>
              </a:rPr>
              <a:t>مليانة</a:t>
            </a:r>
            <a:r>
              <a:rPr lang="ar-SA" sz="8000" b="1" dirty="0">
                <a:solidFill>
                  <a:srgbClr val="00582A"/>
                </a:solidFill>
              </a:rPr>
              <a:t> بالدموع )2</a:t>
            </a:r>
            <a:br>
              <a:rPr lang="ar-SA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8000" b="1" dirty="0"/>
              <a:t>أنت إلهنا الحي </a:t>
            </a:r>
          </a:p>
          <a:p>
            <a:pPr algn="ctr" rtl="1"/>
            <a:r>
              <a:rPr lang="ar-EG" sz="8000" b="1" dirty="0"/>
              <a:t>أنت قريب </a:t>
            </a:r>
            <a:r>
              <a:rPr lang="ar-EG" sz="8000" b="1" dirty="0" err="1"/>
              <a:t>جاي</a:t>
            </a:r>
            <a:br>
              <a:rPr lang="ar-EG" sz="8000" b="1" dirty="0"/>
            </a:br>
            <a:r>
              <a:rPr lang="ar-EG" sz="8000" b="1" dirty="0" err="1"/>
              <a:t>هاتيجي</a:t>
            </a:r>
            <a:r>
              <a:rPr lang="ar-EG" sz="8000" b="1" dirty="0"/>
              <a:t> وتعزينا</a:t>
            </a:r>
          </a:p>
          <a:p>
            <a:pPr algn="ctr" rtl="1"/>
            <a:r>
              <a:rPr lang="ar-EG" sz="8000" b="1" dirty="0"/>
              <a:t>وتمسح الدموع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ال</a:t>
            </a:r>
            <a:r>
              <a:rPr lang="ar-SA" sz="6000" b="1" dirty="0">
                <a:solidFill>
                  <a:srgbClr val="00582A"/>
                </a:solidFill>
              </a:rPr>
              <a:t>قرار</a:t>
            </a:r>
            <a:r>
              <a:rPr lang="ar-EG" sz="6000" b="1" dirty="0">
                <a:solidFill>
                  <a:srgbClr val="00582A"/>
                </a:solidFill>
              </a:rPr>
              <a:t>:</a:t>
            </a:r>
            <a:endParaRPr lang="ar-SA" sz="6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سامحنا يا فادينا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باركنا يا يسوع</a:t>
            </a:r>
            <a:br>
              <a:rPr lang="ar-SA" sz="8000" b="1" dirty="0">
                <a:solidFill>
                  <a:srgbClr val="00582A"/>
                </a:solidFill>
              </a:rPr>
            </a:br>
            <a:r>
              <a:rPr lang="ar-SA" sz="8000" b="1" dirty="0">
                <a:solidFill>
                  <a:srgbClr val="00582A"/>
                </a:solidFill>
              </a:rPr>
              <a:t>( عيوننا </a:t>
            </a:r>
            <a:r>
              <a:rPr lang="ar-SA" sz="8000" b="1" dirty="0" err="1">
                <a:solidFill>
                  <a:srgbClr val="00582A"/>
                </a:solidFill>
              </a:rPr>
              <a:t>بترجاك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>
                <a:solidFill>
                  <a:srgbClr val="00582A"/>
                </a:solidFill>
              </a:rPr>
              <a:t>مليانة</a:t>
            </a:r>
            <a:r>
              <a:rPr lang="ar-SA" sz="8000" b="1" dirty="0">
                <a:solidFill>
                  <a:srgbClr val="00582A"/>
                </a:solidFill>
              </a:rPr>
              <a:t> بالدموع )2</a:t>
            </a:r>
            <a:br>
              <a:rPr lang="ar-SA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1440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8000" b="1" dirty="0"/>
              <a:t>تغاضي عن خطايانا </a:t>
            </a:r>
          </a:p>
          <a:p>
            <a:pPr algn="ctr" rtl="1"/>
            <a:r>
              <a:rPr lang="ar-EG" sz="8000" b="1" dirty="0"/>
              <a:t>عظم لطفك </a:t>
            </a:r>
            <a:r>
              <a:rPr lang="ar-EG" sz="8000" b="1" dirty="0" err="1"/>
              <a:t>ويانا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( وضع يدك علينا </a:t>
            </a:r>
          </a:p>
          <a:p>
            <a:pPr algn="ctr" rtl="1"/>
            <a:r>
              <a:rPr lang="ar-EG" sz="8000" b="1" dirty="0"/>
              <a:t>وبارك الجموع )2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ال</a:t>
            </a:r>
            <a:r>
              <a:rPr lang="ar-SA" sz="6000" b="1" dirty="0">
                <a:solidFill>
                  <a:srgbClr val="00582A"/>
                </a:solidFill>
              </a:rPr>
              <a:t>قرار</a:t>
            </a:r>
            <a:r>
              <a:rPr lang="ar-EG" sz="6000" b="1" dirty="0">
                <a:solidFill>
                  <a:srgbClr val="00582A"/>
                </a:solidFill>
              </a:rPr>
              <a:t>:</a:t>
            </a:r>
            <a:endParaRPr lang="ar-SA" sz="6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سامحنا يا فادينا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باركنا يا يسوع</a:t>
            </a:r>
            <a:br>
              <a:rPr lang="ar-SA" sz="8000" b="1" dirty="0">
                <a:solidFill>
                  <a:srgbClr val="00582A"/>
                </a:solidFill>
              </a:rPr>
            </a:br>
            <a:r>
              <a:rPr lang="ar-SA" sz="8000" b="1" dirty="0">
                <a:solidFill>
                  <a:srgbClr val="00582A"/>
                </a:solidFill>
              </a:rPr>
              <a:t>( عيوننا </a:t>
            </a:r>
            <a:r>
              <a:rPr lang="ar-SA" sz="8000" b="1" dirty="0" err="1">
                <a:solidFill>
                  <a:srgbClr val="00582A"/>
                </a:solidFill>
              </a:rPr>
              <a:t>بترجاك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>
                <a:solidFill>
                  <a:srgbClr val="00582A"/>
                </a:solidFill>
              </a:rPr>
              <a:t>مليانة</a:t>
            </a:r>
            <a:r>
              <a:rPr lang="ar-SA" sz="8000" b="1" dirty="0">
                <a:solidFill>
                  <a:srgbClr val="00582A"/>
                </a:solidFill>
              </a:rPr>
              <a:t> بالدموع )2</a:t>
            </a:r>
            <a:br>
              <a:rPr lang="ar-SA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440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8000" b="1" dirty="0"/>
              <a:t>نوصيك بعمل يديك </a:t>
            </a:r>
          </a:p>
          <a:p>
            <a:pPr algn="ctr" rtl="1"/>
            <a:r>
              <a:rPr lang="ar-EG" sz="8000" b="1" dirty="0"/>
              <a:t>خدامك والسامعين </a:t>
            </a:r>
          </a:p>
          <a:p>
            <a:pPr algn="ctr" rtl="1"/>
            <a:r>
              <a:rPr lang="ar-EG" sz="8000" b="1" dirty="0"/>
              <a:t>( خطاة ومؤمنين </a:t>
            </a:r>
          </a:p>
          <a:p>
            <a:pPr algn="ctr" rtl="1"/>
            <a:r>
              <a:rPr lang="ar-EG" sz="8000" b="1" dirty="0"/>
              <a:t>أوردهم للينبوع )2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ال</a:t>
            </a:r>
            <a:r>
              <a:rPr lang="ar-SA" sz="6000" b="1" dirty="0">
                <a:solidFill>
                  <a:srgbClr val="00582A"/>
                </a:solidFill>
              </a:rPr>
              <a:t>قرار</a:t>
            </a:r>
            <a:r>
              <a:rPr lang="ar-EG" sz="6000" b="1" dirty="0">
                <a:solidFill>
                  <a:srgbClr val="00582A"/>
                </a:solidFill>
              </a:rPr>
              <a:t>:</a:t>
            </a:r>
            <a:endParaRPr lang="ar-SA" sz="6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سامحنا يا فادينا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باركنا يا يسوع</a:t>
            </a:r>
            <a:br>
              <a:rPr lang="ar-SA" sz="8000" b="1" dirty="0">
                <a:solidFill>
                  <a:srgbClr val="00582A"/>
                </a:solidFill>
              </a:rPr>
            </a:br>
            <a:r>
              <a:rPr lang="ar-SA" sz="8000" b="1" dirty="0">
                <a:solidFill>
                  <a:srgbClr val="00582A"/>
                </a:solidFill>
              </a:rPr>
              <a:t>( عيوننا </a:t>
            </a:r>
            <a:r>
              <a:rPr lang="ar-SA" sz="8000" b="1" dirty="0" err="1">
                <a:solidFill>
                  <a:srgbClr val="00582A"/>
                </a:solidFill>
              </a:rPr>
              <a:t>بترجاك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>
                <a:solidFill>
                  <a:srgbClr val="00582A"/>
                </a:solidFill>
              </a:rPr>
              <a:t>مليانة</a:t>
            </a:r>
            <a:r>
              <a:rPr lang="ar-SA" sz="8000" b="1" dirty="0">
                <a:solidFill>
                  <a:srgbClr val="00582A"/>
                </a:solidFill>
              </a:rPr>
              <a:t> بالدموع )2</a:t>
            </a:r>
            <a:br>
              <a:rPr lang="ar-SA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440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8000" b="1" dirty="0"/>
              <a:t>ولا حاجة </a:t>
            </a:r>
            <a:r>
              <a:rPr lang="ar-EG" sz="8000" b="1" dirty="0" err="1"/>
              <a:t>نستاهلها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من اللي </a:t>
            </a:r>
            <a:r>
              <a:rPr lang="ar-EG" sz="8000" b="1" dirty="0" err="1"/>
              <a:t>انت</a:t>
            </a:r>
            <a:r>
              <a:rPr lang="ar-EG" sz="8000" b="1" dirty="0"/>
              <a:t> بتقدمها</a:t>
            </a:r>
            <a:br>
              <a:rPr lang="ar-EG" sz="8000" b="1" dirty="0"/>
            </a:br>
            <a:r>
              <a:rPr lang="ar-EG" sz="8000" b="1" dirty="0"/>
              <a:t> ( </a:t>
            </a:r>
            <a:r>
              <a:rPr lang="ar-EG" sz="8000" b="1" dirty="0" err="1"/>
              <a:t>دي</a:t>
            </a:r>
            <a:r>
              <a:rPr lang="ar-EG" sz="8000" b="1" dirty="0"/>
              <a:t> محبتك غمرتنا </a:t>
            </a:r>
          </a:p>
          <a:p>
            <a:pPr algn="ctr" rtl="1"/>
            <a:r>
              <a:rPr lang="ar-EG" sz="8000" b="1" dirty="0"/>
              <a:t>نسجد </a:t>
            </a:r>
            <a:r>
              <a:rPr lang="ar-EG" sz="8000" b="1" dirty="0" err="1"/>
              <a:t>لك</a:t>
            </a:r>
            <a:r>
              <a:rPr lang="ar-EG" sz="8000" b="1" dirty="0"/>
              <a:t> بخشوع )2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ال</a:t>
            </a:r>
            <a:r>
              <a:rPr lang="ar-SA" sz="6000" b="1" dirty="0">
                <a:solidFill>
                  <a:srgbClr val="00582A"/>
                </a:solidFill>
              </a:rPr>
              <a:t>قرار</a:t>
            </a:r>
            <a:r>
              <a:rPr lang="ar-EG" sz="6000" b="1" dirty="0">
                <a:solidFill>
                  <a:srgbClr val="00582A"/>
                </a:solidFill>
              </a:rPr>
              <a:t>:</a:t>
            </a:r>
            <a:endParaRPr lang="ar-SA" sz="6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سامحنا يا فادينا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باركنا يا يسوع</a:t>
            </a:r>
            <a:br>
              <a:rPr lang="ar-SA" sz="8000" b="1" dirty="0">
                <a:solidFill>
                  <a:srgbClr val="00582A"/>
                </a:solidFill>
              </a:rPr>
            </a:br>
            <a:r>
              <a:rPr lang="ar-SA" sz="8000" b="1" dirty="0">
                <a:solidFill>
                  <a:srgbClr val="00582A"/>
                </a:solidFill>
              </a:rPr>
              <a:t>( عيوننا </a:t>
            </a:r>
            <a:r>
              <a:rPr lang="ar-SA" sz="8000" b="1" dirty="0" err="1">
                <a:solidFill>
                  <a:srgbClr val="00582A"/>
                </a:solidFill>
              </a:rPr>
              <a:t>بترجاك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>
                <a:solidFill>
                  <a:srgbClr val="00582A"/>
                </a:solidFill>
              </a:rPr>
              <a:t>مليانة</a:t>
            </a:r>
            <a:r>
              <a:rPr lang="ar-SA" sz="8000" b="1" dirty="0">
                <a:solidFill>
                  <a:srgbClr val="00582A"/>
                </a:solidFill>
              </a:rPr>
              <a:t> بالدموع )2</a:t>
            </a:r>
            <a:br>
              <a:rPr lang="ar-SA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182</Words>
  <Application>Microsoft Office PowerPoint</Application>
  <PresentationFormat>عرض على الشاشة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2024-08-06T07:21:56Z</dcterms:modified>
</cp:coreProperties>
</file>