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35" r:id="rId4"/>
    <p:sldId id="436" r:id="rId5"/>
    <p:sldId id="437" r:id="rId6"/>
    <p:sldId id="438" r:id="rId7"/>
    <p:sldId id="43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5"/>
            <p14:sldId id="436"/>
            <p14:sldId id="437"/>
            <p14:sldId id="438"/>
            <p14:sldId id="43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سبحوا </a:t>
            </a:r>
            <a:r>
              <a:rPr lang="ar-EG" sz="7200" b="1" dirty="0" err="1"/>
              <a:t>االله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سبحوا </a:t>
            </a:r>
            <a:r>
              <a:rPr lang="ar-EG" sz="8000" b="1" dirty="0" err="1"/>
              <a:t>االله</a:t>
            </a:r>
            <a:r>
              <a:rPr lang="ar-EG" sz="8000" b="1" dirty="0"/>
              <a:t> اسمه</a:t>
            </a:r>
          </a:p>
          <a:p>
            <a:pPr algn="ctr"/>
            <a:r>
              <a:rPr lang="ar-EG" sz="8000" b="1" dirty="0"/>
              <a:t> العالي مجدوا</a:t>
            </a:r>
          </a:p>
          <a:p>
            <a:pPr algn="ctr"/>
            <a:r>
              <a:rPr lang="ar-EG" sz="8000" b="1" dirty="0"/>
              <a:t>من في علاه </a:t>
            </a:r>
          </a:p>
          <a:p>
            <a:pPr algn="ctr"/>
            <a:r>
              <a:rPr lang="ar-EG" sz="8000" b="1" dirty="0"/>
              <a:t>الواحد </a:t>
            </a:r>
            <a:r>
              <a:rPr lang="ar-EG" sz="8000" b="1" dirty="0" err="1"/>
              <a:t>الي</a:t>
            </a:r>
            <a:r>
              <a:rPr lang="ar-EG" sz="8000" b="1" dirty="0"/>
              <a:t> نعبده!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عظموه كرموه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مجدوه له اسجدوا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سبحوا </a:t>
            </a:r>
            <a:r>
              <a:rPr lang="ar-EG" sz="8800" b="1" dirty="0" err="1">
                <a:solidFill>
                  <a:srgbClr val="00582A"/>
                </a:solidFill>
              </a:rPr>
              <a:t>االله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ادخلوا </a:t>
            </a:r>
            <a:r>
              <a:rPr lang="ar-EG" sz="8000" b="1" dirty="0" err="1"/>
              <a:t>ابوابه</a:t>
            </a:r>
            <a:r>
              <a:rPr lang="ar-EG" sz="8000" b="1" dirty="0"/>
              <a:t> بالحمد</a:t>
            </a:r>
          </a:p>
          <a:p>
            <a:pPr algn="ctr"/>
            <a:r>
              <a:rPr lang="ar-EG" sz="8000" b="1" dirty="0"/>
              <a:t>ديـــاره بالتسبيـــــح</a:t>
            </a:r>
          </a:p>
          <a:p>
            <a:pPr algn="ctr"/>
            <a:r>
              <a:rPr lang="ar-EG" sz="8000" b="1" dirty="0"/>
              <a:t>الله ما يشاركه أحد</a:t>
            </a:r>
          </a:p>
          <a:p>
            <a:pPr algn="ctr"/>
            <a:r>
              <a:rPr lang="ar-EG" sz="8000" b="1" dirty="0"/>
              <a:t> له الشكر والمديح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790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>
                <a:solidFill>
                  <a:srgbClr val="00582A"/>
                </a:solidFill>
              </a:rPr>
              <a:t>ماله قبل ما له بعد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لازم </a:t>
            </a:r>
            <a:r>
              <a:rPr lang="ar-EG" sz="8800" b="1" dirty="0" err="1">
                <a:solidFill>
                  <a:srgbClr val="00582A"/>
                </a:solidFill>
              </a:rPr>
              <a:t>اني</a:t>
            </a:r>
            <a:r>
              <a:rPr lang="ar-EG" sz="8800" b="1" dirty="0">
                <a:solidFill>
                  <a:srgbClr val="00582A"/>
                </a:solidFill>
              </a:rPr>
              <a:t> حدده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سبحوا </a:t>
            </a:r>
            <a:r>
              <a:rPr lang="ar-EG" sz="8800" b="1" dirty="0" err="1">
                <a:solidFill>
                  <a:srgbClr val="00582A"/>
                </a:solidFill>
              </a:rPr>
              <a:t>االله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مجده يملا كل </a:t>
            </a:r>
            <a:r>
              <a:rPr lang="ar-EG" sz="8000" b="1" dirty="0" err="1"/>
              <a:t>الارض</a:t>
            </a:r>
            <a:endParaRPr lang="ar-EG" sz="8000" b="1" dirty="0"/>
          </a:p>
          <a:p>
            <a:pPr algn="ctr"/>
            <a:r>
              <a:rPr lang="ar-EG" sz="8000" b="1" dirty="0"/>
              <a:t>قدوس قدوس قدوس</a:t>
            </a:r>
          </a:p>
          <a:p>
            <a:pPr algn="ctr"/>
            <a:r>
              <a:rPr lang="ar-EG" sz="7200" b="1" dirty="0"/>
              <a:t>يرضى </a:t>
            </a:r>
            <a:r>
              <a:rPr lang="ar-EG" sz="7200" b="1" dirty="0" err="1"/>
              <a:t>بالايمان</a:t>
            </a:r>
            <a:r>
              <a:rPr lang="ar-EG" sz="7200" b="1" dirty="0"/>
              <a:t> </a:t>
            </a:r>
            <a:r>
              <a:rPr lang="ar-EG" sz="7200" b="1" dirty="0" err="1"/>
              <a:t>مو</a:t>
            </a:r>
            <a:r>
              <a:rPr lang="ar-EG" sz="7200" b="1" dirty="0"/>
              <a:t> بالفرض</a:t>
            </a:r>
          </a:p>
          <a:p>
            <a:pPr algn="ctr"/>
            <a:r>
              <a:rPr lang="ar-EG" sz="8000" b="1" dirty="0" err="1"/>
              <a:t>بالنعمـه</a:t>
            </a:r>
            <a:r>
              <a:rPr lang="ar-EG" sz="8000" b="1" dirty="0"/>
              <a:t> خلص النفــوس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55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solidFill>
                  <a:srgbClr val="00582A"/>
                </a:solidFill>
              </a:rPr>
              <a:t>في السماء وعلى </a:t>
            </a:r>
            <a:r>
              <a:rPr lang="ar-EG" sz="8000" b="1" dirty="0" err="1">
                <a:solidFill>
                  <a:srgbClr val="00582A"/>
                </a:solidFill>
              </a:rPr>
              <a:t>الارض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الجميع له ينشدوا</a:t>
            </a:r>
          </a:p>
          <a:p>
            <a:pPr algn="ctr"/>
            <a:r>
              <a:rPr lang="ar-EG" sz="8800" b="1" dirty="0">
                <a:solidFill>
                  <a:srgbClr val="00582A"/>
                </a:solidFill>
              </a:rPr>
              <a:t>سبحوا </a:t>
            </a:r>
            <a:r>
              <a:rPr lang="ar-EG" sz="8800" b="1" dirty="0" err="1">
                <a:solidFill>
                  <a:srgbClr val="00582A"/>
                </a:solidFill>
              </a:rPr>
              <a:t>االله</a:t>
            </a:r>
            <a:r>
              <a:rPr lang="ar-EG" sz="8800" b="1" dirty="0">
                <a:solidFill>
                  <a:srgbClr val="00582A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2125</TotalTime>
  <Words>69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328</cp:revision>
  <dcterms:created xsi:type="dcterms:W3CDTF">2021-12-07T14:30:00Z</dcterms:created>
  <dcterms:modified xsi:type="dcterms:W3CDTF">2024-03-17T20:45:11Z</dcterms:modified>
</cp:coreProperties>
</file>