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22" r:id="rId3"/>
    <p:sldId id="320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2"/>
            <p14:sldId id="320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سامحنا يا فادينا باركنا يا 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سَامِحْنا يا فادِينا   بَارِكْنا يا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عُيُوننا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بتِترَجَّاك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مَليَانَة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بالدُّمُـوع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samehna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aoionna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betetrajjak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bleddomoa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Redeemer, forgive us, bless us Jesus.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teary eyes are waiting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938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5-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 حَاجَة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نِستاهِلها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مِن اللي بتقَدِّمهَــا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دي مَحَبِّتك تُغمُرنا   نُسجُد لَك في خُشُوع</a:t>
            </a:r>
          </a:p>
          <a:p>
            <a:pPr rtl="1"/>
            <a:endParaRPr lang="ar-EG" sz="2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nestahelha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bet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addemha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mahabbetak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toghmorna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nosjod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deserve nothing of Your blessings.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covers us. We bow humbly to You.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11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سَامِحْنا يا فادِينا   بَارِكْنا يا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عُيُوننا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بتِترَجَّاك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مَليَانَة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بالدُّمُـوع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samehna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aoionna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betetrajjak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bleddomoa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Redeemer, forgive us, bless us Jesus.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teary eyes are waiting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099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6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القُلوب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بتِقرَع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وِطوبَة لِلِّي يسمَــع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ويتوب توبَة مِن قلبه   توبَة مِن غِير رُجُوع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alolob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beteqraa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yesmaa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knock on hearts, blessed is him who opens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repents from the heart with no return to sin.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491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سَامِحْنا يا فادِينا   بَارِكْنا يا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عُيُوننا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بتِترَجَّاك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مَليَانَة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بالدُّمُـوع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samehna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aoionna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betetrajjak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bleddomoa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Redeemer, forgive us, bless us Jesus.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teary eyes are waiting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609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سَامِحْنا يا فادِينا   بَارِكْنا يا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عُيُوننا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بتِترَجَّاك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مَليَانَة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بالدُّمُـوع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samehna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aoionna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betetrajjak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bleddomoa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Redeemer, forgive us, bless us Jesus.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teary eyes are waiting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إلَهنا الحَيّ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اللي قُرَيِّب جَاي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هاتِيجي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وِتعَزِّينــــا   وِتِمسَح الدُّمُــــــــوع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entalli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orayyeb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jai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hateji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aazzina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temsah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elddomoa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our living God Who is coming soon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comfort us and wipe the tears.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سَامِحْنا يا فادِينا   بَارِكْنا يا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عُيُوننا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بتِترَجَّاك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مَليَانَة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بالدُّمُـوع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samehna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aoionna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betetrajjak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bleddomoa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Redeemer, forgive us, bless us Jesus.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teary eyes are waiting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52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دَايمَاً نِتعَدَّى عَليك   وِالعَالَم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بيغرِينا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قَوِّينا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قَوِّينــــــا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مِن فَضلك يا يَسوع</a:t>
            </a:r>
          </a:p>
          <a:p>
            <a:pPr rtl="1"/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dayman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netaadda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byeghrina</a:t>
            </a:r>
            <a:b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awwina</a:t>
            </a:r>
            <a: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awwina</a:t>
            </a:r>
            <a: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faDlak</a:t>
            </a:r>
            <a:r>
              <a:rPr kumimoji="0" lang="es-E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always disobey You and listen to the world. Please Jesus strengthen us.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91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سَامِحْنا يا فادِينا   بَارِكْنا يا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عُيُوننا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بتِترَجَّاك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مَليَانَة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بالدُّمُـوع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samehna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aoionna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betetrajjak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bleddomoa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Redeemer, forgive us, bless us Jesus.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teary eyes are waiting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11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تَغاضَى عَن خَطايَانا   عَظِّمْ لُطفَك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وَيَّانا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وَضَعْ يَدَك عَلينـــــــــا   وبَارِكْ الجُمُــوع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taghaDa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khataiana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aazzem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lotfak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eljomoa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Disregard our sins with great patience.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Place Your hand on us to bless us all.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45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سَامِحْنا يا فادِينا   بَارِكْنا يا يَسوع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عُيُوننا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بتِترَجَّاك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مَليَانَة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بالدُّمُـوع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samehna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barekna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aoionna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betetrajjak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bleddomoa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Redeemer, forgive us, bless us Jesus.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teary eyes are waiting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3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نوصِيك بعَمَل يَدِيك   خُدَّامك وِالسَّامعِين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خُطــــــــاة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وِمُؤمِنيـن   أورِدْهُم لِليَنبُــــوع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yadaik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khoddamak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welssamaeen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moameneen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awredhom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yanboa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beg You for Your creation, all those who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work for You and those who listen, sinners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believers to lead them to the spring.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421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5101</TotalTime>
  <Words>626</Words>
  <Application>Microsoft Office PowerPoint</Application>
  <PresentationFormat>عرض على الشاشة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505</cp:revision>
  <dcterms:created xsi:type="dcterms:W3CDTF">2021-12-07T14:30:00Z</dcterms:created>
  <dcterms:modified xsi:type="dcterms:W3CDTF">2023-08-26T12:44:55Z</dcterms:modified>
</cp:coreProperties>
</file>