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77" r:id="rId3"/>
    <p:sldId id="373" r:id="rId4"/>
    <p:sldId id="369" r:id="rId5"/>
    <p:sldId id="370" r:id="rId6"/>
    <p:sldId id="374" r:id="rId7"/>
    <p:sldId id="375" r:id="rId8"/>
    <p:sldId id="376" r:id="rId9"/>
    <p:sldId id="377" r:id="rId10"/>
    <p:sldId id="378" r:id="rId11"/>
    <p:sldId id="379" r:id="rId12"/>
    <p:sldId id="380" r:id="rId13"/>
    <p:sldId id="381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73"/>
            <p14:sldId id="369"/>
            <p14:sldId id="370"/>
            <p14:sldId id="374"/>
            <p14:sldId id="375"/>
            <p14:sldId id="376"/>
            <p14:sldId id="377"/>
            <p14:sldId id="378"/>
            <p14:sldId id="379"/>
            <p14:sldId id="380"/>
            <p14:sldId id="38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74" d="100"/>
          <a:sy n="74" d="100"/>
        </p:scale>
        <p:origin x="48" y="17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/>
            <a:r>
              <a:rPr lang="ar-EG" sz="8000" b="1" dirty="0"/>
              <a:t>رَبِّي رَاعِيَّ وِسَلامِـــي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989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 </a:t>
            </a:r>
          </a:p>
          <a:p>
            <a:pPr algn="ctr" rtl="1"/>
            <a:r>
              <a:rPr lang="ar-EG" sz="7200" b="1" dirty="0" err="1"/>
              <a:t>يمتِلي</a:t>
            </a:r>
            <a:r>
              <a:rPr lang="ar-EG" sz="7200" b="1" dirty="0"/>
              <a:t> الفم بمَدِيحـــــــه  </a:t>
            </a:r>
          </a:p>
          <a:p>
            <a:pPr algn="ctr" rtl="1"/>
            <a:r>
              <a:rPr lang="ar-EG" sz="7200" b="1" dirty="0"/>
              <a:t>وَافتِخِر طول عُمري بيه</a:t>
            </a:r>
            <a:br>
              <a:rPr lang="ar-EG" sz="7200" b="1" dirty="0"/>
            </a:br>
            <a:r>
              <a:rPr lang="ar-EG" sz="7200" b="1" dirty="0"/>
              <a:t>مَن هَدَاني لِلمَراعِـــــــــي  </a:t>
            </a:r>
          </a:p>
          <a:p>
            <a:pPr algn="ctr" rtl="1"/>
            <a:r>
              <a:rPr lang="ar-EG" sz="7200" b="1" dirty="0"/>
              <a:t>مَن حَمَلني عَلى مِنكَبيـه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2696479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144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err="1"/>
              <a:t>لاعَوَز</a:t>
            </a:r>
            <a:r>
              <a:rPr lang="ar-EG" sz="7200" b="1" dirty="0"/>
              <a:t> للــــــــــي </a:t>
            </a:r>
            <a:r>
              <a:rPr lang="ar-EG" sz="7200" b="1" dirty="0" err="1"/>
              <a:t>ينادُولُه</a:t>
            </a:r>
            <a:r>
              <a:rPr lang="ar-EG" sz="7200" b="1" dirty="0"/>
              <a:t>  </a:t>
            </a:r>
          </a:p>
          <a:p>
            <a:pPr algn="ctr" rtl="1"/>
            <a:r>
              <a:rPr lang="ar-EG" sz="7200" b="1" dirty="0"/>
              <a:t>للي يتِّكلــــــــــوا عَليــه</a:t>
            </a:r>
            <a:br>
              <a:rPr lang="ar-EG" sz="7200" b="1" dirty="0"/>
            </a:br>
            <a:r>
              <a:rPr lang="ar-EG" sz="7200" b="1" dirty="0"/>
              <a:t>دي الأُسُود بتجُوع وِلَكِن  </a:t>
            </a:r>
          </a:p>
          <a:p>
            <a:pPr algn="ctr" rtl="1"/>
            <a:r>
              <a:rPr lang="ar-EG" sz="7200" b="1" dirty="0"/>
              <a:t>يشبِع النَّاظـــــرِين إليه</a:t>
            </a:r>
          </a:p>
        </p:txBody>
      </p:sp>
    </p:spTree>
    <p:extLst>
      <p:ext uri="{BB962C8B-B14F-4D97-AF65-F5344CB8AC3E}">
        <p14:creationId xmlns:p14="http://schemas.microsoft.com/office/powerpoint/2010/main" val="26194576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34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قال لي </a:t>
            </a:r>
            <a:r>
              <a:rPr lang="ar-EG" sz="7200" b="1" dirty="0" err="1">
                <a:solidFill>
                  <a:srgbClr val="003300"/>
                </a:solidFill>
              </a:rPr>
              <a:t>ماتخَافش</a:t>
            </a:r>
            <a:r>
              <a:rPr lang="ar-EG" sz="7200" b="1" dirty="0">
                <a:solidFill>
                  <a:srgbClr val="003300"/>
                </a:solidFill>
              </a:rPr>
              <a:t> في دُخُولك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وفي خُرُوجـــــك مِن الخَطَرْ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هاستُرك</a:t>
            </a:r>
            <a:r>
              <a:rPr lang="ar-EG" sz="7200" b="1" dirty="0">
                <a:solidFill>
                  <a:srgbClr val="003300"/>
                </a:solidFill>
              </a:rPr>
              <a:t> مِن الرِّيح وِإيدِي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تكون مَظَلَّة في المَطَرْ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9845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319288"/>
            <a:ext cx="9982199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(تِختِبر في كُلِّ يــــوم 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إنَّك عَلى قلبي عَزيز)2</a:t>
            </a:r>
          </a:p>
        </p:txBody>
      </p:sp>
    </p:spTree>
    <p:extLst>
      <p:ext uri="{BB962C8B-B14F-4D97-AF65-F5344CB8AC3E}">
        <p14:creationId xmlns:p14="http://schemas.microsoft.com/office/powerpoint/2010/main" val="3452180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298906"/>
            <a:ext cx="9982199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 </a:t>
            </a:r>
          </a:p>
          <a:p>
            <a:pPr algn="ctr" rtl="1"/>
            <a:r>
              <a:rPr lang="ar-EG" sz="7200" b="1" dirty="0"/>
              <a:t>رَبِّي رَاعِيَّ وِسَلامِـــي  </a:t>
            </a:r>
          </a:p>
          <a:p>
            <a:pPr algn="ctr" rtl="1"/>
            <a:r>
              <a:rPr lang="ar-EG" sz="7200" b="1" dirty="0"/>
              <a:t>عُمري ما أحتاج لِسِوَاه</a:t>
            </a:r>
            <a:br>
              <a:rPr lang="ar-EG" sz="7200" b="1" dirty="0"/>
            </a:br>
            <a:r>
              <a:rPr lang="ar-EG" sz="7200" b="1" dirty="0"/>
              <a:t>في الجُدُوب هوَ طَعَامِــــي   </a:t>
            </a:r>
          </a:p>
          <a:p>
            <a:pPr algn="ctr" rtl="1"/>
            <a:r>
              <a:rPr lang="ar-EG" sz="7200" b="1" dirty="0"/>
              <a:t>في العَطَش نبع المِياه</a:t>
            </a:r>
            <a:br>
              <a:rPr lang="ar-EG" sz="7200" b="1" dirty="0"/>
            </a:b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144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وإن بوَادِي المُــوت مِشِيت   </a:t>
            </a:r>
          </a:p>
          <a:p>
            <a:pPr algn="ctr" rtl="1"/>
            <a:r>
              <a:rPr lang="ar-EG" sz="7200" b="1" dirty="0"/>
              <a:t>ليه أخَاف وَأنا </a:t>
            </a:r>
            <a:r>
              <a:rPr lang="ar-EG" sz="7200" b="1" dirty="0" err="1"/>
              <a:t>مَعَــــاه</a:t>
            </a:r>
            <a:br>
              <a:rPr lang="ar-EG" sz="7200" b="1" dirty="0"/>
            </a:br>
            <a:r>
              <a:rPr lang="ar-EG" sz="7200" b="1" dirty="0"/>
              <a:t>خِيري فيه مَضمُون وِكافِي   </a:t>
            </a:r>
          </a:p>
          <a:p>
            <a:pPr algn="ctr" rtl="1"/>
            <a:r>
              <a:rPr lang="ar-EG" sz="7200" b="1" dirty="0"/>
              <a:t>كُل أيَّام الحَيَـــــــــــاة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34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قال لي </a:t>
            </a:r>
            <a:r>
              <a:rPr lang="ar-EG" sz="7200" b="1" dirty="0" err="1">
                <a:solidFill>
                  <a:srgbClr val="003300"/>
                </a:solidFill>
              </a:rPr>
              <a:t>ماتخَافش</a:t>
            </a:r>
            <a:r>
              <a:rPr lang="ar-EG" sz="7200" b="1" dirty="0">
                <a:solidFill>
                  <a:srgbClr val="003300"/>
                </a:solidFill>
              </a:rPr>
              <a:t> في دُخُولك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وفي خُرُوجـــــك مِن الخَطَرْ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هاستُرك</a:t>
            </a:r>
            <a:r>
              <a:rPr lang="ar-EG" sz="7200" b="1" dirty="0">
                <a:solidFill>
                  <a:srgbClr val="003300"/>
                </a:solidFill>
              </a:rPr>
              <a:t> مِن الرِّيح وِإيدِي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تكون مَظَلَّة في المَطَرْ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319288"/>
            <a:ext cx="9982199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(تِختِبر في كُلِّ يــــوم 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إنَّك عَلى قلبي عَزيز)2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152400"/>
            <a:ext cx="9982199" cy="89562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 </a:t>
            </a:r>
          </a:p>
          <a:p>
            <a:pPr algn="ctr" rtl="1"/>
            <a:r>
              <a:rPr lang="ar-EG" sz="7200" b="1" dirty="0"/>
              <a:t>راِسمُه بُرج حَصِين وِآمِن  </a:t>
            </a:r>
          </a:p>
          <a:p>
            <a:pPr algn="ctr" rtl="1"/>
            <a:r>
              <a:rPr lang="ar-EG" sz="7200" b="1" dirty="0"/>
              <a:t>للي يلجَــــــــــأ لِحِمَاه</a:t>
            </a:r>
            <a:br>
              <a:rPr lang="ar-EG" sz="7200" b="1" dirty="0"/>
            </a:br>
            <a:r>
              <a:rPr lang="ar-EG" sz="7200" b="1" dirty="0"/>
              <a:t>وِاللي مِن قلبــــــــــه </a:t>
            </a:r>
            <a:r>
              <a:rPr lang="ar-EG" sz="7200" b="1" dirty="0" err="1"/>
              <a:t>يآمِن</a:t>
            </a:r>
            <a:r>
              <a:rPr lang="ar-EG" sz="7200" b="1" dirty="0"/>
              <a:t>  </a:t>
            </a:r>
          </a:p>
          <a:p>
            <a:pPr algn="ctr" rtl="1"/>
            <a:r>
              <a:rPr lang="ar-EG" sz="7200" b="1" dirty="0"/>
              <a:t>يلقى في الرَّبِّ النَّجَاة</a:t>
            </a:r>
            <a:br>
              <a:rPr lang="ar-EG" sz="7200" b="1" dirty="0"/>
            </a:br>
            <a:endParaRPr lang="ar-EG" sz="7200" b="1" dirty="0"/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  <p:extLst>
      <p:ext uri="{BB962C8B-B14F-4D97-AF65-F5344CB8AC3E}">
        <p14:creationId xmlns:p14="http://schemas.microsoft.com/office/powerpoint/2010/main" val="3352314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1144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err="1"/>
              <a:t>دا</a:t>
            </a:r>
            <a:r>
              <a:rPr lang="ar-EG" sz="7200" b="1" dirty="0"/>
              <a:t> الظَّلام إن زَاد وِغَطَّـــى  </a:t>
            </a:r>
          </a:p>
          <a:p>
            <a:pPr algn="ctr" rtl="1"/>
            <a:r>
              <a:rPr lang="ar-EG" sz="7200" b="1" dirty="0"/>
              <a:t>على الأرَاضِي وِالبَشَرْ</a:t>
            </a:r>
            <a:br>
              <a:rPr lang="ar-EG" sz="7200" b="1" dirty="0"/>
            </a:br>
            <a:r>
              <a:rPr lang="ar-EG" sz="7200" b="1" dirty="0"/>
              <a:t>نورُه يشــــرُق مَجْدُه يملا  </a:t>
            </a:r>
          </a:p>
          <a:p>
            <a:pPr algn="ctr" rtl="1"/>
            <a:r>
              <a:rPr lang="ar-EG" sz="7200" b="1" dirty="0"/>
              <a:t>أرض مِين طَلَبُه وِصَبَرْ</a:t>
            </a:r>
          </a:p>
        </p:txBody>
      </p:sp>
    </p:spTree>
    <p:extLst>
      <p:ext uri="{BB962C8B-B14F-4D97-AF65-F5344CB8AC3E}">
        <p14:creationId xmlns:p14="http://schemas.microsoft.com/office/powerpoint/2010/main" val="3673885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3340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قال لي </a:t>
            </a:r>
            <a:r>
              <a:rPr lang="ar-EG" sz="7200" b="1" dirty="0" err="1">
                <a:solidFill>
                  <a:srgbClr val="003300"/>
                </a:solidFill>
              </a:rPr>
              <a:t>ماتخَافش</a:t>
            </a:r>
            <a:r>
              <a:rPr lang="ar-EG" sz="7200" b="1" dirty="0">
                <a:solidFill>
                  <a:srgbClr val="003300"/>
                </a:solidFill>
              </a:rPr>
              <a:t> في دُخُولك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وفي خُرُوجـــــك مِن الخَطَرْ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هاستُرك</a:t>
            </a:r>
            <a:r>
              <a:rPr lang="ar-EG" sz="7200" b="1" dirty="0">
                <a:solidFill>
                  <a:srgbClr val="003300"/>
                </a:solidFill>
              </a:rPr>
              <a:t> مِن الرِّيح وِإيدِي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تكون مَظَلَّة في المَطَرْ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840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1319288"/>
            <a:ext cx="9982199" cy="355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(تِختِبر في كُلِّ يــــوم 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>
                <a:solidFill>
                  <a:srgbClr val="003300"/>
                </a:solidFill>
              </a:rPr>
              <a:t>إنَّك عَلى قلبي عَزيز)2</a:t>
            </a:r>
          </a:p>
        </p:txBody>
      </p:sp>
    </p:spTree>
    <p:extLst>
      <p:ext uri="{BB962C8B-B14F-4D97-AF65-F5344CB8AC3E}">
        <p14:creationId xmlns:p14="http://schemas.microsoft.com/office/powerpoint/2010/main" val="3133437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1690</TotalTime>
  <Words>211</Words>
  <Application>Microsoft Office PowerPoint</Application>
  <PresentationFormat>عرض على الشاشة (4:3)</PresentationFormat>
  <Paragraphs>38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202</cp:revision>
  <dcterms:created xsi:type="dcterms:W3CDTF">2021-12-07T14:30:00Z</dcterms:created>
  <dcterms:modified xsi:type="dcterms:W3CDTF">2024-03-18T14:20:08Z</dcterms:modified>
</cp:coreProperties>
</file>