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9"/>
            <p14:sldId id="320"/>
            <p14:sldId id="321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69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5400" b="1" dirty="0"/>
              <a:t>حَنانَك </a:t>
            </a:r>
            <a:r>
              <a:rPr lang="ar-EG" altLang="ar-EG" sz="5400" b="1" dirty="0" err="1"/>
              <a:t>يارَبَّ</a:t>
            </a:r>
            <a:r>
              <a:rPr lang="ar-EG" altLang="ar-EG" sz="5400" b="1" dirty="0"/>
              <a:t> الأكوان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حَنانَك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الأكْوانِ  إلَيْكَ رَفَعْتُ صَلاتي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إنْ أحيا فبِالإيمـانِ  يُشَرِّفُ مَعْنَى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حَيأتي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alakwani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fabel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yosharrefo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pray to You, Lord of all, asking Your kindness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live with faith in You that honors my life.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kern="0" dirty="0">
                <a:solidFill>
                  <a:srgbClr val="000000"/>
                </a:solidFill>
                <a:latin typeface="Arial"/>
                <a:cs typeface="+mn-cs"/>
              </a:rPr>
              <a:t>-1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000" b="1" dirty="0"/>
              <a:t>سَمِعْتُ نِدَاءَكَ </a:t>
            </a:r>
            <a:r>
              <a:rPr lang="ar-EG" sz="4000" b="1" dirty="0" err="1"/>
              <a:t>يارَبِّـي</a:t>
            </a:r>
            <a:r>
              <a:rPr lang="ar-EG" sz="4000" b="1" dirty="0"/>
              <a:t>   يُجَلجِلُ في أعْمَاقـي</a:t>
            </a:r>
            <a:br>
              <a:rPr lang="ar-EG" sz="4000" b="1" dirty="0"/>
            </a:br>
            <a:r>
              <a:rPr lang="ar-EG" sz="4000" b="1" dirty="0"/>
              <a:t>صَدَىً يَتَجَاوَبُ في قَلبي   مَعَ النَّغَمِ الخَفَّـــاقِ</a:t>
            </a:r>
            <a:br>
              <a:rPr lang="ar-EG" sz="4000" b="1" dirty="0"/>
            </a:br>
            <a:r>
              <a:rPr lang="ar-EG" sz="4000" b="1" dirty="0"/>
              <a:t>فَسِرْتُ بهَدْيِكَ في دَرْبي   وَبي ظَمَأُ المُشْتـــاقِ</a:t>
            </a:r>
            <a:br>
              <a:rPr lang="ar-EG" sz="4000" b="1" dirty="0"/>
            </a:br>
            <a:r>
              <a:rPr lang="ar-EG" sz="4000" b="1" dirty="0"/>
              <a:t>لِمَنْهَلِكَ الصَّــافي العَذبِ   أُرَوِّي بِهِ أُمْنِيــــاتي</a:t>
            </a:r>
          </a:p>
          <a:p>
            <a:pPr rtl="1"/>
            <a:br>
              <a:rPr lang="ar-EG" sz="1100" b="1" dirty="0"/>
            </a:br>
            <a:r>
              <a:rPr lang="en-US" sz="2800" b="1" dirty="0" err="1">
                <a:solidFill>
                  <a:srgbClr val="FF0000"/>
                </a:solidFill>
              </a:rPr>
              <a:t>sameato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nedaaka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</a:t>
            </a:r>
            <a:r>
              <a:rPr lang="en-US" sz="2800" b="1" dirty="0">
                <a:solidFill>
                  <a:srgbClr val="FF0000"/>
                </a:solidFill>
              </a:rPr>
              <a:t> rabbi   </a:t>
            </a:r>
            <a:r>
              <a:rPr lang="en-US" sz="2800" b="1" dirty="0" err="1">
                <a:solidFill>
                  <a:srgbClr val="FF0000"/>
                </a:solidFill>
              </a:rPr>
              <a:t>yojaljelo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aamaqi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Sadan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yatajawabo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qalbi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maannagham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elkhaffaqi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faserto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hadyeka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darbi</a:t>
            </a:r>
            <a:r>
              <a:rPr lang="en-US" sz="2800" b="1" dirty="0">
                <a:solidFill>
                  <a:srgbClr val="FF0000"/>
                </a:solidFill>
              </a:rPr>
              <a:t>   wabi </a:t>
            </a:r>
            <a:r>
              <a:rPr lang="en-US" sz="2800" b="1" dirty="0" err="1">
                <a:solidFill>
                  <a:srgbClr val="FF0000"/>
                </a:solidFill>
              </a:rPr>
              <a:t>zamaao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elmoshtaqi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lemanhaleka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elSafi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elaathbi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orawwi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omniati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br>
              <a:rPr lang="en-US" sz="800" b="1" dirty="0"/>
            </a:br>
            <a:br>
              <a:rPr lang="en-US" sz="800" b="1" dirty="0"/>
            </a:br>
            <a:r>
              <a:rPr lang="en-US" sz="2800" b="1" dirty="0"/>
              <a:t>I heard, Lord, Your call in my heart that echoed with</a:t>
            </a:r>
          </a:p>
          <a:p>
            <a:pPr rtl="1"/>
            <a:r>
              <a:rPr lang="en-US" sz="2800" b="1" dirty="0"/>
              <a:t> my deepest desires, so I followed in Your path thirsty</a:t>
            </a:r>
          </a:p>
          <a:p>
            <a:pPr rtl="1"/>
            <a:r>
              <a:rPr lang="en-US" sz="2800" b="1" dirty="0"/>
              <a:t> for Your pure spring to quench my desires.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حَنانَك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الأكْوانِ  إلَيْكَ رَفَعْتُ صَلاتي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إنْ أحيا فبِالإيمـانِ  يُشَرِّفُ مَعْنَى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حَيأتي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alakwani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fabel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yosharrefo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pray to You, Lord of all, asking Your kindness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live with faith in You that honors my life.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8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kern="0" dirty="0">
                <a:solidFill>
                  <a:srgbClr val="000000"/>
                </a:solidFill>
                <a:latin typeface="Arial"/>
                <a:cs typeface="+mn-cs"/>
              </a:rPr>
              <a:t>-2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000" b="1" dirty="0"/>
              <a:t>يُرَوِّعُني صَخَبُ البَحْرِ   وَصَوْتُ قَصِيفِ الرُّعُودِ</a:t>
            </a:r>
            <a:br>
              <a:rPr lang="ar-EG" sz="4000" b="1" dirty="0"/>
            </a:br>
            <a:r>
              <a:rPr lang="ar-EG" sz="4000" b="1" dirty="0"/>
              <a:t>فآنَسُ مِنْكَ مَعَ الفَجْــــ</a:t>
            </a:r>
            <a:r>
              <a:rPr lang="ar-SA" sz="4000" b="1" dirty="0"/>
              <a:t>ـــ</a:t>
            </a:r>
            <a:r>
              <a:rPr lang="ar-EG" sz="4000" b="1" dirty="0"/>
              <a:t>ـرِ   بِفَيْضِ الرِّضـــا وَالجُودِ</a:t>
            </a:r>
            <a:br>
              <a:rPr lang="ar-EG" sz="4000" b="1" dirty="0"/>
            </a:br>
            <a:r>
              <a:rPr lang="ar-EG" sz="4000" b="1" dirty="0"/>
              <a:t>فيا مُبْدِعَ الكَوْنِ مَنْ يَدْري   سِــــــواكَ بِسِرِّ وُجُودِي</a:t>
            </a:r>
            <a:br>
              <a:rPr lang="ar-EG" sz="4000" b="1" dirty="0"/>
            </a:br>
            <a:r>
              <a:rPr lang="ar-EG" sz="4000" b="1" dirty="0"/>
              <a:t>فَكَمْ فِيكَ </a:t>
            </a:r>
            <a:r>
              <a:rPr lang="ar-EG" sz="4000" b="1" dirty="0" err="1"/>
              <a:t>يارَبُّ</a:t>
            </a:r>
            <a:r>
              <a:rPr lang="ar-EG" sz="4000" b="1" dirty="0"/>
              <a:t> مِنْ سِــــرِّ   وَآيَــــــــــــاتٍ مُذهِلاتِ</a:t>
            </a:r>
            <a:endParaRPr lang="en-US" sz="4000" b="1" dirty="0"/>
          </a:p>
          <a:p>
            <a:pPr rtl="1"/>
            <a:br>
              <a:rPr lang="en-US" sz="2000" b="1" dirty="0"/>
            </a:br>
            <a:r>
              <a:rPr lang="en-US" sz="2800" b="1" dirty="0" err="1">
                <a:solidFill>
                  <a:srgbClr val="FF0000"/>
                </a:solidFill>
              </a:rPr>
              <a:t>yorawweaoni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Sakhabo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elbahri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Sawto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qaSifi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elroaoodi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fa </a:t>
            </a:r>
            <a:r>
              <a:rPr lang="en-US" sz="2800" b="1" dirty="0" err="1">
                <a:solidFill>
                  <a:srgbClr val="FF0000"/>
                </a:solidFill>
              </a:rPr>
              <a:t>anaso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menka</a:t>
            </a:r>
            <a:r>
              <a:rPr lang="en-US" sz="2800" b="1" dirty="0">
                <a:solidFill>
                  <a:srgbClr val="FF0000"/>
                </a:solidFill>
              </a:rPr>
              <a:t> maa </a:t>
            </a:r>
            <a:r>
              <a:rPr lang="en-US" sz="2800" b="1" dirty="0" err="1">
                <a:solidFill>
                  <a:srgbClr val="FF0000"/>
                </a:solidFill>
              </a:rPr>
              <a:t>alfajri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befayDeI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reDa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waljoodi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faya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mobdea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alkawni</a:t>
            </a:r>
            <a:r>
              <a:rPr lang="en-US" sz="2800" b="1" dirty="0">
                <a:solidFill>
                  <a:srgbClr val="FF0000"/>
                </a:solidFill>
              </a:rPr>
              <a:t> man </a:t>
            </a:r>
            <a:r>
              <a:rPr lang="en-US" sz="2800" b="1" dirty="0" err="1">
                <a:solidFill>
                  <a:srgbClr val="FF0000"/>
                </a:solidFill>
              </a:rPr>
              <a:t>yadri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sewaka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beserri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wojodi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fakam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rabbo</a:t>
            </a:r>
            <a:r>
              <a:rPr lang="en-US" sz="2800" b="1" dirty="0">
                <a:solidFill>
                  <a:srgbClr val="FF0000"/>
                </a:solidFill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</a:rPr>
              <a:t>serri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ayaten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mothhelati</a:t>
            </a:r>
            <a:br>
              <a:rPr lang="en-US" sz="900" b="1" dirty="0"/>
            </a:br>
            <a:endParaRPr lang="ar-EG" sz="900" b="1" dirty="0"/>
          </a:p>
          <a:p>
            <a:pPr rtl="1"/>
            <a:br>
              <a:rPr lang="en-US" sz="900" b="1" dirty="0"/>
            </a:br>
            <a:r>
              <a:rPr lang="en-US" sz="2400" b="1" dirty="0"/>
              <a:t>I am scared of the rough sea and the loud thunder</a:t>
            </a:r>
            <a:br>
              <a:rPr lang="en-US" sz="2400" b="1" dirty="0"/>
            </a:br>
            <a:r>
              <a:rPr lang="en-US" sz="2400" b="1" dirty="0"/>
              <a:t>But You make me forget it at dawn with what You bless me with. Nobody knows about me except You, You are beyond understanding.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90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حَنانَك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الأكْوانِ  إلَيْكَ رَفَعْتُ صَلاتي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إنْ أحيا فبِالإيمـانِ  يُشَرِّفُ مَعْنَى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حَيأتي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alakwani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fabel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yosharrefo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pray to You, Lord of all, asking Your kindness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live with faith in You that honors my life.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7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kern="0" dirty="0">
                <a:solidFill>
                  <a:srgbClr val="000000"/>
                </a:solidFill>
                <a:latin typeface="Arial"/>
                <a:cs typeface="+mn-cs"/>
              </a:rPr>
              <a:t>-3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400" b="1" dirty="0"/>
              <a:t>إلَهي إنْ أدْعُو فمَالي   سِوَاكَ مُجِــــيباً نِدَائي</a:t>
            </a:r>
            <a:br>
              <a:rPr lang="ar-EG" sz="4400" b="1" dirty="0"/>
            </a:br>
            <a:r>
              <a:rPr lang="ar-EG" sz="4400" b="1" dirty="0"/>
              <a:t>وَحينَ </a:t>
            </a:r>
            <a:r>
              <a:rPr lang="ar-EG" sz="4400" b="1" dirty="0" err="1"/>
              <a:t>أنوءُ</a:t>
            </a:r>
            <a:r>
              <a:rPr lang="ar-EG" sz="4400" b="1" dirty="0"/>
              <a:t> بأثقالــــ</a:t>
            </a:r>
            <a:r>
              <a:rPr lang="ar-SA" sz="4400" b="1" dirty="0"/>
              <a:t>ــ</a:t>
            </a:r>
            <a:r>
              <a:rPr lang="ar-EG" sz="4400" b="1" dirty="0"/>
              <a:t>ـ</a:t>
            </a:r>
            <a:r>
              <a:rPr lang="ar-SA" sz="4400" b="1" dirty="0"/>
              <a:t>ـ</a:t>
            </a:r>
            <a:r>
              <a:rPr lang="ar-EG" sz="4400" b="1" dirty="0"/>
              <a:t>ي   فَلِي بِرِضَاكَ عَــزائي</a:t>
            </a:r>
            <a:br>
              <a:rPr lang="ar-EG" sz="4400" b="1" dirty="0"/>
            </a:br>
            <a:r>
              <a:rPr lang="ar-EG" sz="4400" b="1" dirty="0"/>
              <a:t>طَرَحْتُ مُنايا وَآمَالــــي   لَدَيْكَ وَكُـــــلَّ رَجَائي</a:t>
            </a:r>
            <a:br>
              <a:rPr lang="ar-EG" sz="4400" b="1" dirty="0"/>
            </a:br>
            <a:r>
              <a:rPr lang="ar-EG" sz="4400" b="1" dirty="0"/>
              <a:t>فأنتَ مَلاذِي وَمَآلِــــــي   إلَيْكَ وَفيـكَ نَجَ</a:t>
            </a:r>
            <a:r>
              <a:rPr lang="ar-SA" sz="4400" b="1" dirty="0"/>
              <a:t>ــــ</a:t>
            </a:r>
            <a:r>
              <a:rPr lang="ar-EG" sz="4400" b="1" dirty="0"/>
              <a:t>اتي</a:t>
            </a:r>
            <a:br>
              <a:rPr lang="en-US" sz="2400" b="1" dirty="0"/>
            </a:br>
            <a:r>
              <a:rPr lang="en-US" sz="2800" b="1" dirty="0" err="1">
                <a:solidFill>
                  <a:srgbClr val="FF0000"/>
                </a:solidFill>
              </a:rPr>
              <a:t>elahi</a:t>
            </a:r>
            <a:r>
              <a:rPr lang="en-US" sz="2800" b="1" dirty="0">
                <a:solidFill>
                  <a:srgbClr val="FF0000"/>
                </a:solidFill>
              </a:rPr>
              <a:t> in </a:t>
            </a:r>
            <a:r>
              <a:rPr lang="en-US" sz="2800" b="1" dirty="0" err="1">
                <a:solidFill>
                  <a:srgbClr val="FF0000"/>
                </a:solidFill>
              </a:rPr>
              <a:t>adao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famali</a:t>
            </a:r>
            <a:r>
              <a:rPr lang="en-US" sz="2800" b="1" dirty="0">
                <a:solidFill>
                  <a:srgbClr val="FF0000"/>
                </a:solidFill>
              </a:rPr>
              <a:t>   </a:t>
            </a:r>
            <a:r>
              <a:rPr lang="en-US" sz="2800" b="1" dirty="0" err="1">
                <a:solidFill>
                  <a:srgbClr val="FF0000"/>
                </a:solidFill>
              </a:rPr>
              <a:t>sewaka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mojeeban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nedaai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waheena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anoao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athqali</a:t>
            </a:r>
            <a:r>
              <a:rPr lang="en-US" sz="2800" b="1" dirty="0">
                <a:solidFill>
                  <a:srgbClr val="FF0000"/>
                </a:solidFill>
              </a:rPr>
              <a:t>   </a:t>
            </a:r>
            <a:r>
              <a:rPr lang="en-US" sz="2800" b="1" dirty="0" err="1">
                <a:solidFill>
                  <a:srgbClr val="FF0000"/>
                </a:solidFill>
              </a:rPr>
              <a:t>fali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bereDaka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aazaai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tarahto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monaia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amaali</a:t>
            </a:r>
            <a:r>
              <a:rPr lang="en-US" sz="2800" b="1" dirty="0">
                <a:solidFill>
                  <a:srgbClr val="FF0000"/>
                </a:solidFill>
              </a:rPr>
              <a:t>   </a:t>
            </a:r>
            <a:r>
              <a:rPr lang="en-US" sz="2800" b="1" dirty="0" err="1">
                <a:solidFill>
                  <a:srgbClr val="FF0000"/>
                </a:solidFill>
              </a:rPr>
              <a:t>ladayka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wakolla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rajaai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fa anta </a:t>
            </a:r>
            <a:r>
              <a:rPr lang="en-US" sz="2800" b="1" dirty="0" err="1">
                <a:solidFill>
                  <a:srgbClr val="FF0000"/>
                </a:solidFill>
              </a:rPr>
              <a:t>malathi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wamaali</a:t>
            </a:r>
            <a:r>
              <a:rPr lang="en-US" sz="2800" b="1" dirty="0">
                <a:solidFill>
                  <a:srgbClr val="FF0000"/>
                </a:solidFill>
              </a:rPr>
              <a:t>   </a:t>
            </a:r>
            <a:r>
              <a:rPr lang="en-US" sz="2800" b="1" dirty="0" err="1">
                <a:solidFill>
                  <a:srgbClr val="FF0000"/>
                </a:solidFill>
              </a:rPr>
              <a:t>elayka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fika </a:t>
            </a:r>
            <a:r>
              <a:rPr lang="en-US" sz="2800" b="1" dirty="0" err="1">
                <a:solidFill>
                  <a:srgbClr val="FF0000"/>
                </a:solidFill>
              </a:rPr>
              <a:t>najati</a:t>
            </a:r>
            <a:br>
              <a:rPr lang="ar-EG" sz="900" b="1" dirty="0"/>
            </a:br>
            <a:br>
              <a:rPr lang="en-US" sz="900" b="1" dirty="0"/>
            </a:br>
            <a:r>
              <a:rPr lang="en-US" sz="2400" b="1" dirty="0"/>
              <a:t>God, when I pray nobody answers but You</a:t>
            </a:r>
            <a:br>
              <a:rPr lang="en-US" sz="2400" b="1" dirty="0"/>
            </a:br>
            <a:r>
              <a:rPr lang="en-US" sz="2400" b="1" dirty="0"/>
              <a:t>When I am under heavy burdens You comfort me</a:t>
            </a:r>
            <a:br>
              <a:rPr lang="en-US" sz="2400" b="1" dirty="0"/>
            </a:br>
            <a:r>
              <a:rPr lang="en-US" sz="2400" b="1" dirty="0"/>
              <a:t>I laid my hopes and desires at You since You are my refuge,</a:t>
            </a:r>
          </a:p>
          <a:p>
            <a:pPr rtl="1"/>
            <a:r>
              <a:rPr lang="en-US" sz="2400" b="1" dirty="0"/>
              <a:t> my shelter and my safety.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91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حَنانَك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الأكْوانِ  إلَيْكَ رَفَعْتُ صَلاتي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إنْ أحيا فبِالإيمـانِ  يُشَرِّفُ مَعْنَى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حَيأتي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alakwani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fabel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yosharrefo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pray to You, Lord of all, asking Your kindness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live with faith in You that honors my life.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05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4641</TotalTime>
  <Words>571</Words>
  <Application>Microsoft Office PowerPoint</Application>
  <PresentationFormat>عرض على الشاشة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432</cp:revision>
  <dcterms:created xsi:type="dcterms:W3CDTF">2021-12-07T14:30:00Z</dcterms:created>
  <dcterms:modified xsi:type="dcterms:W3CDTF">2023-07-22T13:09:04Z</dcterms:modified>
</cp:coreProperties>
</file>