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277" r:id="rId3"/>
    <p:sldId id="395" r:id="rId4"/>
    <p:sldId id="396" r:id="rId5"/>
    <p:sldId id="397" r:id="rId6"/>
    <p:sldId id="398" r:id="rId7"/>
    <p:sldId id="399" r:id="rId8"/>
    <p:sldId id="400" r:id="rId9"/>
    <p:sldId id="401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95"/>
            <p14:sldId id="396"/>
            <p14:sldId id="397"/>
            <p14:sldId id="398"/>
            <p14:sldId id="399"/>
            <p14:sldId id="400"/>
            <p14:sldId id="40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62" d="100"/>
          <a:sy n="62" d="100"/>
        </p:scale>
        <p:origin x="60" y="1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err="1"/>
              <a:t>جيتلك</a:t>
            </a:r>
            <a:r>
              <a:rPr lang="ar-EG" sz="7200" b="1" dirty="0"/>
              <a:t> </a:t>
            </a:r>
            <a:r>
              <a:rPr lang="ar-EG" sz="7200" b="1" dirty="0" err="1"/>
              <a:t>وانا</a:t>
            </a:r>
            <a:r>
              <a:rPr lang="ar-EG" sz="7200" b="1" dirty="0"/>
              <a:t> </a:t>
            </a:r>
            <a:r>
              <a:rPr lang="ar-EG" sz="7200" b="1" dirty="0" err="1"/>
              <a:t>مديون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7138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1- </a:t>
            </a:r>
          </a:p>
          <a:p>
            <a:pPr algn="ctr"/>
            <a:r>
              <a:rPr lang="ar-EG" sz="7200" b="1" dirty="0"/>
              <a:t>جيت لك وأنا مَديون  </a:t>
            </a:r>
          </a:p>
          <a:p>
            <a:pPr algn="ctr"/>
            <a:r>
              <a:rPr lang="ar-EG" sz="7200" b="1" dirty="0"/>
              <a:t>سَدَّدتَ لي دُيُوني</a:t>
            </a:r>
            <a:br>
              <a:rPr lang="ar-EG" sz="7200" b="1" dirty="0"/>
            </a:br>
            <a:r>
              <a:rPr lang="ar-EG" sz="7200" b="1" dirty="0"/>
              <a:t>جيت لك وأنا أعمَــــــى   </a:t>
            </a:r>
          </a:p>
          <a:p>
            <a:pPr algn="ctr"/>
            <a:r>
              <a:rPr lang="ar-EG" sz="7200" b="1" dirty="0"/>
              <a:t>فَتَّحْتِلِّي عُيُونـــــــي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إنتَ</a:t>
            </a:r>
            <a:r>
              <a:rPr lang="ar-EG" sz="7200" b="1" dirty="0">
                <a:solidFill>
                  <a:srgbClr val="003300"/>
                </a:solidFill>
              </a:rPr>
              <a:t> حَبيب قلبي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أرُوح لمين غيرَكْ)2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إنتَ</a:t>
            </a:r>
            <a:r>
              <a:rPr lang="ar-EG" sz="7200" b="1" dirty="0">
                <a:solidFill>
                  <a:srgbClr val="003300"/>
                </a:solidFill>
              </a:rPr>
              <a:t> يَسُوع رَبِّي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أرْكَع وأصَلِّي لَكْ)2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7138"/>
            <a:ext cx="9982199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2- </a:t>
            </a:r>
          </a:p>
          <a:p>
            <a:pPr algn="ctr"/>
            <a:r>
              <a:rPr lang="ar-EG" sz="7200" b="1" dirty="0"/>
              <a:t>جيت لك وأنا خَاطِي</a:t>
            </a:r>
          </a:p>
          <a:p>
            <a:pPr algn="ctr"/>
            <a:r>
              <a:rPr lang="ar-EG" sz="7200" b="1" dirty="0"/>
              <a:t>غَفَرْت لي ذُنُوبي</a:t>
            </a:r>
            <a:br>
              <a:rPr lang="ar-EG" sz="7200" b="1" dirty="0"/>
            </a:br>
            <a:r>
              <a:rPr lang="ar-EG" sz="7200" b="1" dirty="0"/>
              <a:t>طَهَّرْت لي قَلْبـــــــي</a:t>
            </a:r>
          </a:p>
          <a:p>
            <a:pPr algn="ctr"/>
            <a:r>
              <a:rPr lang="ar-EG" sz="7200" b="1" dirty="0"/>
              <a:t>وِسَتَرْت لي عُيُوبي</a:t>
            </a: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80533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إنتَ</a:t>
            </a:r>
            <a:r>
              <a:rPr lang="ar-EG" sz="7200" b="1" dirty="0">
                <a:solidFill>
                  <a:srgbClr val="003300"/>
                </a:solidFill>
              </a:rPr>
              <a:t> حَبيب قلبي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أرُوح لمين غيرَكْ)2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إنتَ</a:t>
            </a:r>
            <a:r>
              <a:rPr lang="ar-EG" sz="7200" b="1" dirty="0">
                <a:solidFill>
                  <a:srgbClr val="003300"/>
                </a:solidFill>
              </a:rPr>
              <a:t> يَسُوع رَبِّي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أرْكَع وأصَلِّي لَكْ)2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576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360938"/>
            <a:ext cx="9982199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3- </a:t>
            </a:r>
          </a:p>
          <a:p>
            <a:pPr algn="ctr"/>
            <a:r>
              <a:rPr lang="ar-EG" sz="7200" b="1" dirty="0"/>
              <a:t>جيت لك وأنا مَجْروح</a:t>
            </a:r>
            <a:br>
              <a:rPr lang="ar-EG" sz="7200" b="1" dirty="0"/>
            </a:br>
            <a:r>
              <a:rPr lang="ar-EG" sz="7200" b="1" dirty="0"/>
              <a:t>ضَمَّدت لي جُرُوحــي</a:t>
            </a:r>
            <a:br>
              <a:rPr lang="ar-EG" sz="7200" b="1" dirty="0"/>
            </a:br>
            <a:r>
              <a:rPr lang="ar-EG" sz="7200" b="1" dirty="0"/>
              <a:t>وِبروحك القُدُّوس</a:t>
            </a:r>
          </a:p>
          <a:p>
            <a:pPr algn="ctr"/>
            <a:r>
              <a:rPr lang="ar-EG" sz="7200" b="1" dirty="0"/>
              <a:t>أنعَشتَ لي رُوحِي</a:t>
            </a:r>
            <a:br>
              <a:rPr lang="ar-EG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1941805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إنتَ</a:t>
            </a:r>
            <a:r>
              <a:rPr lang="ar-EG" sz="7200" b="1" dirty="0">
                <a:solidFill>
                  <a:srgbClr val="003300"/>
                </a:solidFill>
              </a:rPr>
              <a:t> حَبيب قلبي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أرُوح لمين غيرَكْ)2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إنتَ</a:t>
            </a:r>
            <a:r>
              <a:rPr lang="ar-EG" sz="7200" b="1" dirty="0">
                <a:solidFill>
                  <a:srgbClr val="003300"/>
                </a:solidFill>
              </a:rPr>
              <a:t> يَسُوع رَبِّي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أرْكَع وأصَلِّي لَكْ)2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2980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7138"/>
            <a:ext cx="9982199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/>
              <a:t>4- </a:t>
            </a:r>
          </a:p>
          <a:p>
            <a:pPr algn="ctr"/>
            <a:r>
              <a:rPr lang="ar-EG" sz="7200" b="1" dirty="0"/>
              <a:t>جيت لك وأنا مَريض</a:t>
            </a:r>
          </a:p>
          <a:p>
            <a:pPr algn="ctr"/>
            <a:r>
              <a:rPr lang="ar-EG" sz="7200" b="1" dirty="0"/>
              <a:t>طَلَبت تِشفيني</a:t>
            </a:r>
            <a:br>
              <a:rPr lang="ar-EG" sz="7200" b="1" dirty="0"/>
            </a:br>
            <a:r>
              <a:rPr lang="ar-EG" sz="7200" b="1" dirty="0"/>
              <a:t>طَيَّبتنــي في الحَال</a:t>
            </a:r>
          </a:p>
          <a:p>
            <a:pPr algn="ctr"/>
            <a:r>
              <a:rPr lang="ar-EG" sz="7200" b="1" dirty="0"/>
              <a:t>مِنْ مَرَضي وأنيني</a:t>
            </a:r>
            <a:br>
              <a:rPr lang="ar-EG" sz="7200" b="1" dirty="0"/>
            </a:br>
            <a:br>
              <a:rPr lang="ar-EG" sz="7200" b="1" dirty="0"/>
            </a:br>
            <a:endParaRPr lang="ar-EG" sz="8800" b="1" dirty="0"/>
          </a:p>
        </p:txBody>
      </p:sp>
    </p:spTree>
    <p:extLst>
      <p:ext uri="{BB962C8B-B14F-4D97-AF65-F5344CB8AC3E}">
        <p14:creationId xmlns:p14="http://schemas.microsoft.com/office/powerpoint/2010/main" val="89854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252472"/>
            <a:ext cx="9982199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إنتَ</a:t>
            </a:r>
            <a:r>
              <a:rPr lang="ar-EG" sz="7200" b="1" dirty="0">
                <a:solidFill>
                  <a:srgbClr val="003300"/>
                </a:solidFill>
              </a:rPr>
              <a:t> حَبيب قلبي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أرُوح لمين غيرَكْ)2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(</a:t>
            </a:r>
            <a:r>
              <a:rPr lang="ar-EG" sz="7200" b="1" dirty="0" err="1">
                <a:solidFill>
                  <a:srgbClr val="003300"/>
                </a:solidFill>
              </a:rPr>
              <a:t>إنتَ</a:t>
            </a:r>
            <a:r>
              <a:rPr lang="ar-EG" sz="7200" b="1" dirty="0">
                <a:solidFill>
                  <a:srgbClr val="003300"/>
                </a:solidFill>
              </a:rPr>
              <a:t> يَسُوع رَبِّي  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أرْكَع وأصَلِّي لَكْ)2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EG" sz="88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308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1734</TotalTime>
  <Words>152</Words>
  <Application>Microsoft Office PowerPoint</Application>
  <PresentationFormat>عرض على الشاشة (4:3)</PresentationFormat>
  <Paragraphs>37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216</cp:revision>
  <dcterms:created xsi:type="dcterms:W3CDTF">2021-12-07T14:30:00Z</dcterms:created>
  <dcterms:modified xsi:type="dcterms:W3CDTF">2024-03-13T08:40:30Z</dcterms:modified>
</cp:coreProperties>
</file>