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5" r:id="rId2"/>
    <p:sldId id="489" r:id="rId3"/>
    <p:sldId id="277" r:id="rId4"/>
    <p:sldId id="490" r:id="rId5"/>
    <p:sldId id="491" r:id="rId6"/>
    <p:sldId id="492" r:id="rId7"/>
    <p:sldId id="493" r:id="rId8"/>
    <p:sldId id="494" r:id="rId9"/>
    <p:sldId id="495" r:id="rId10"/>
    <p:sldId id="496" r:id="rId11"/>
    <p:sldId id="497" r:id="rId12"/>
    <p:sldId id="498" r:id="rId13"/>
    <p:sldId id="499" r:id="rId14"/>
    <p:sldId id="500" r:id="rId15"/>
    <p:sldId id="501" r:id="rId16"/>
    <p:sldId id="502" r:id="rId17"/>
    <p:sldId id="503" r:id="rId18"/>
    <p:sldId id="4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670209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تـرنيـمـة</a:t>
            </a:r>
          </a:p>
          <a:p>
            <a:pPr algn="ctr"/>
            <a:r>
              <a:rPr lang="ar-EG" sz="8000" b="1" dirty="0" smtClean="0"/>
              <a:t>يسوع هو السكة </a:t>
            </a:r>
            <a:r>
              <a:rPr lang="ar-EG" sz="8000" b="1" dirty="0" err="1" smtClean="0"/>
              <a:t>تا</a:t>
            </a:r>
            <a:r>
              <a:rPr lang="ar-EG" sz="8000" b="1" dirty="0" smtClean="0"/>
              <a:t> </a:t>
            </a:r>
            <a:r>
              <a:rPr lang="ar-EG" sz="8000" b="1" dirty="0" smtClean="0"/>
              <a:t>الدنيا</a:t>
            </a:r>
            <a:endParaRPr lang="en-US" sz="8000" b="1" dirty="0" smtClean="0"/>
          </a:p>
          <a:p>
            <a:pPr algn="ctr"/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32570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يسوع </a:t>
            </a:r>
            <a:r>
              <a:rPr lang="ar-EG" sz="8000" b="1" dirty="0" smtClean="0"/>
              <a:t>هو </a:t>
            </a:r>
            <a:r>
              <a:rPr lang="ar-EG" sz="8000" b="1" dirty="0" smtClean="0"/>
              <a:t>القوة </a:t>
            </a:r>
            <a:r>
              <a:rPr lang="en-US" sz="8000" b="1" dirty="0" smtClean="0"/>
              <a:t>)</a:t>
            </a:r>
          </a:p>
          <a:p>
            <a:pPr algn="ctr"/>
            <a:r>
              <a:rPr lang="ar-EG" sz="8000" b="1" dirty="0" err="1" smtClean="0"/>
              <a:t>تا</a:t>
            </a:r>
            <a:r>
              <a:rPr lang="ar-EG" sz="8000" b="1" dirty="0" smtClean="0"/>
              <a:t> دونيا)٣</a:t>
            </a:r>
            <a:endParaRPr lang="ar-SA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0960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قوة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</a:t>
            </a:r>
            <a:r>
              <a:rPr lang="ar-EG" sz="7200" b="1" dirty="0" smtClean="0"/>
              <a:t>يسوع</a:t>
            </a:r>
            <a:endParaRPr lang="en-US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قوة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وينو</a:t>
            </a:r>
            <a:endParaRPr lang="en-US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(</a:t>
            </a:r>
            <a:r>
              <a:rPr lang="ar-EG" sz="7200" b="1" dirty="0" smtClean="0"/>
              <a:t>قوة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يسوع)٢</a:t>
            </a: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160548"/>
            <a:ext cx="91440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سكة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</a:t>
            </a:r>
            <a:r>
              <a:rPr lang="ar-EG" sz="7200" b="1" dirty="0" smtClean="0"/>
              <a:t>يسوع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</a:t>
            </a:r>
            <a:r>
              <a:rPr lang="ar-EG" sz="7200" b="1" dirty="0" smtClean="0"/>
              <a:t>سكة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smtClean="0"/>
              <a:t>وينو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</a:t>
            </a:r>
            <a:r>
              <a:rPr lang="ar-EG" sz="7200" b="1" dirty="0" smtClean="0"/>
              <a:t>حياة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</a:t>
            </a:r>
            <a:r>
              <a:rPr lang="ar-EG" sz="7200" b="1" dirty="0" smtClean="0"/>
              <a:t>يسوع  </a:t>
            </a:r>
            <a:r>
              <a:rPr lang="ar-EG" sz="7200" b="1" dirty="0" smtClean="0"/>
              <a:t>حياة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وينو…</a:t>
            </a: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160548"/>
            <a:ext cx="91440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نور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</a:t>
            </a:r>
            <a:r>
              <a:rPr lang="ar-EG" sz="7200" b="1" dirty="0" smtClean="0"/>
              <a:t>يسوع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 </a:t>
            </a:r>
            <a:r>
              <a:rPr lang="ar-EG" sz="7200" b="1" dirty="0" smtClean="0"/>
              <a:t>نور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smtClean="0"/>
              <a:t>وينو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سلام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</a:t>
            </a:r>
            <a:r>
              <a:rPr lang="ar-EG" sz="7200" b="1" dirty="0" smtClean="0"/>
              <a:t>يسوع </a:t>
            </a:r>
            <a:r>
              <a:rPr lang="ar-EG" sz="7200" b="1" dirty="0" smtClean="0"/>
              <a:t>سلام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smtClean="0"/>
              <a:t>وينو</a:t>
            </a: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160548"/>
            <a:ext cx="91440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خلاص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</a:t>
            </a:r>
            <a:r>
              <a:rPr lang="ar-EG" sz="7200" b="1" dirty="0" smtClean="0"/>
              <a:t>يسوع </a:t>
            </a:r>
            <a:r>
              <a:rPr lang="ar-EG" sz="7200" b="1" dirty="0" smtClean="0"/>
              <a:t>خلاص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smtClean="0"/>
              <a:t>وينو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</a:t>
            </a:r>
            <a:r>
              <a:rPr lang="ar-EG" sz="7200" b="1" dirty="0" smtClean="0"/>
              <a:t>رجاء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</a:t>
            </a:r>
            <a:r>
              <a:rPr lang="ar-EG" sz="7200" b="1" dirty="0" smtClean="0"/>
              <a:t>يسوع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رجاء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smtClean="0"/>
              <a:t>وينو</a:t>
            </a: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5895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قوة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يسوع</a:t>
            </a:r>
            <a:endParaRPr lang="en-US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قوة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وينو</a:t>
            </a: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13399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سكة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</a:t>
            </a:r>
            <a:r>
              <a:rPr lang="ar-EG" sz="7200" b="1" dirty="0" smtClean="0"/>
              <a:t>يسوع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سلام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</a:t>
            </a:r>
            <a:r>
              <a:rPr lang="ar-EG" sz="7200" b="1" dirty="0" smtClean="0"/>
              <a:t>يسوع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نور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يسوع</a:t>
            </a: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09600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حياة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</a:t>
            </a:r>
            <a:r>
              <a:rPr lang="ar-EG" sz="7200" b="1" dirty="0" smtClean="0"/>
              <a:t>يسوع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قوة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</a:t>
            </a:r>
            <a:r>
              <a:rPr lang="ar-EG" sz="7200" b="1" dirty="0" smtClean="0"/>
              <a:t>يسوع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رجاء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يسوع</a:t>
            </a: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32570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يسوع </a:t>
            </a:r>
            <a:r>
              <a:rPr lang="ar-EG" sz="8000" b="1" dirty="0" smtClean="0"/>
              <a:t>هو السكة </a:t>
            </a:r>
            <a:r>
              <a:rPr lang="en-US" sz="8000" b="1" dirty="0" smtClean="0"/>
              <a:t>)</a:t>
            </a:r>
          </a:p>
          <a:p>
            <a:pPr algn="ctr"/>
            <a:r>
              <a:rPr lang="ar-EG" sz="8000" b="1" dirty="0" err="1" smtClean="0"/>
              <a:t>تا</a:t>
            </a:r>
            <a:r>
              <a:rPr lang="ar-EG" sz="8000" b="1" dirty="0" smtClean="0"/>
              <a:t> دونيا)٣</a:t>
            </a:r>
            <a:endParaRPr lang="ar-SA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765799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سكة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</a:t>
            </a:r>
            <a:r>
              <a:rPr lang="ar-EG" sz="7200" b="1" dirty="0" smtClean="0"/>
              <a:t>يسوع</a:t>
            </a:r>
            <a:endParaRPr lang="en-US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</a:t>
            </a:r>
            <a:r>
              <a:rPr lang="ar-EG" sz="7200" b="1" dirty="0" smtClean="0"/>
              <a:t>سكة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smtClean="0"/>
              <a:t>وينو</a:t>
            </a:r>
            <a:endParaRPr lang="en-US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</a:t>
            </a:r>
            <a:r>
              <a:rPr lang="ar-EG" sz="7200" b="1" dirty="0" smtClean="0"/>
              <a:t>(سكة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يسوع)٢</a:t>
            </a:r>
            <a:endParaRPr lang="ar-SA" sz="72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32570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يسوع </a:t>
            </a:r>
            <a:r>
              <a:rPr lang="ar-EG" sz="8000" b="1" dirty="0" smtClean="0"/>
              <a:t>هو </a:t>
            </a:r>
            <a:r>
              <a:rPr lang="ar-EG" sz="8000" b="1" dirty="0" smtClean="0"/>
              <a:t>الحياة </a:t>
            </a:r>
            <a:r>
              <a:rPr lang="en-US" sz="8000" b="1" dirty="0" smtClean="0"/>
              <a:t>)</a:t>
            </a:r>
          </a:p>
          <a:p>
            <a:pPr algn="ctr"/>
            <a:r>
              <a:rPr lang="ar-EG" sz="8000" b="1" dirty="0" err="1" smtClean="0"/>
              <a:t>تا</a:t>
            </a:r>
            <a:r>
              <a:rPr lang="ar-EG" sz="8000" b="1" dirty="0" smtClean="0"/>
              <a:t> دونيا)٣</a:t>
            </a:r>
            <a:endParaRPr lang="ar-SA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858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</a:t>
            </a:r>
            <a:r>
              <a:rPr lang="ar-EG" sz="7200" b="1" dirty="0" smtClean="0"/>
              <a:t>حياة 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</a:t>
            </a:r>
            <a:r>
              <a:rPr lang="ar-EG" sz="7200" b="1" dirty="0" smtClean="0"/>
              <a:t>يسوع</a:t>
            </a:r>
            <a:endParaRPr lang="en-US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حياة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وينو</a:t>
            </a:r>
            <a:endParaRPr lang="en-US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(حياة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يسوع)٢</a:t>
            </a: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32570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يسوع </a:t>
            </a:r>
            <a:r>
              <a:rPr lang="ar-EG" sz="8000" b="1" dirty="0" smtClean="0"/>
              <a:t>هو </a:t>
            </a:r>
            <a:r>
              <a:rPr lang="ar-EG" sz="8000" b="1" dirty="0" smtClean="0"/>
              <a:t>النور </a:t>
            </a:r>
            <a:r>
              <a:rPr lang="en-US" sz="8000" b="1" dirty="0" smtClean="0"/>
              <a:t>)</a:t>
            </a:r>
          </a:p>
          <a:p>
            <a:pPr algn="ctr"/>
            <a:r>
              <a:rPr lang="ar-EG" sz="8000" b="1" dirty="0" err="1" smtClean="0"/>
              <a:t>تا</a:t>
            </a:r>
            <a:r>
              <a:rPr lang="ar-EG" sz="8000" b="1" dirty="0" smtClean="0"/>
              <a:t> دونيا)٣</a:t>
            </a:r>
            <a:endParaRPr lang="ar-SA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858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</a:t>
            </a:r>
            <a:r>
              <a:rPr lang="ar-EG" sz="7200" b="1" dirty="0" smtClean="0"/>
              <a:t>نور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</a:t>
            </a:r>
            <a:r>
              <a:rPr lang="ar-EG" sz="7200" b="1" dirty="0" smtClean="0"/>
              <a:t>يسوع</a:t>
            </a:r>
            <a:endParaRPr lang="en-US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نور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وينو</a:t>
            </a:r>
            <a:endParaRPr lang="en-US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(نور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يسوع)٢</a:t>
            </a: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32570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يسوع </a:t>
            </a:r>
            <a:r>
              <a:rPr lang="ar-EG" sz="8000" b="1" dirty="0" smtClean="0"/>
              <a:t>هو </a:t>
            </a:r>
            <a:r>
              <a:rPr lang="ar-EG" sz="8000" b="1" dirty="0" smtClean="0"/>
              <a:t>السلام </a:t>
            </a:r>
            <a:r>
              <a:rPr lang="en-US" sz="8000" b="1" dirty="0" smtClean="0"/>
              <a:t>)</a:t>
            </a:r>
          </a:p>
          <a:p>
            <a:pPr algn="ctr"/>
            <a:r>
              <a:rPr lang="ar-EG" sz="8000" b="1" dirty="0" err="1" smtClean="0"/>
              <a:t>تا</a:t>
            </a:r>
            <a:r>
              <a:rPr lang="ar-EG" sz="8000" b="1" dirty="0" smtClean="0"/>
              <a:t> دونيا)٣</a:t>
            </a:r>
            <a:endParaRPr lang="ar-SA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0960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سلام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</a:t>
            </a:r>
            <a:r>
              <a:rPr lang="ar-EG" sz="7200" b="1" dirty="0" smtClean="0"/>
              <a:t>يسوع</a:t>
            </a:r>
            <a:endParaRPr lang="en-US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سلام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وينو</a:t>
            </a:r>
            <a:endParaRPr lang="en-US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(</a:t>
            </a:r>
            <a:r>
              <a:rPr lang="ar-EG" sz="7200" b="1" dirty="0" smtClean="0"/>
              <a:t>سلام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مافي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الا</a:t>
            </a:r>
            <a:r>
              <a:rPr lang="ar-EG" sz="7200" b="1" dirty="0" smtClean="0"/>
              <a:t> يسوع)٢</a:t>
            </a: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1789</TotalTime>
  <Words>211</Words>
  <Application>Microsoft Office PowerPoint</Application>
  <PresentationFormat>عرض على الشاشة (3:4)‏</PresentationFormat>
  <Paragraphs>44</Paragraphs>
  <Slides>18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347</cp:revision>
  <dcterms:created xsi:type="dcterms:W3CDTF">2021-12-07T14:30:00Z</dcterms:created>
  <dcterms:modified xsi:type="dcterms:W3CDTF">2022-01-12T09:43:59Z</dcterms:modified>
</cp:coreProperties>
</file>