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7" r:id="rId3"/>
    <p:sldId id="274" r:id="rId4"/>
    <p:sldId id="298" r:id="rId5"/>
    <p:sldId id="300" r:id="rId6"/>
    <p:sldId id="296" r:id="rId7"/>
    <p:sldId id="299" r:id="rId8"/>
    <p:sldId id="301" r:id="rId9"/>
    <p:sldId id="306" r:id="rId10"/>
    <p:sldId id="305" r:id="rId11"/>
    <p:sldId id="304" r:id="rId12"/>
    <p:sldId id="313" r:id="rId13"/>
    <p:sldId id="314" r:id="rId14"/>
    <p:sldId id="312" r:id="rId15"/>
    <p:sldId id="311" r:id="rId16"/>
    <p:sldId id="308" r:id="rId17"/>
    <p:sldId id="302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219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 rtl="1"/>
            <a:r>
              <a:rPr lang="ar-EG" sz="8000" b="1" dirty="0" smtClean="0"/>
              <a:t>في ابنه يسوع ربنا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ال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تي فاض بها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وب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ك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ل ما به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ا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 </a:t>
            </a:r>
            <a:r>
              <a:rPr lang="ar-SA" altLang="en-US" sz="8000" b="1" dirty="0" smtClean="0">
                <a:ea typeface="Majalla UI"/>
              </a:rPr>
              <a:t>من فهم وحكمة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>
                <a:ea typeface="Majalla UI"/>
              </a:rPr>
              <a:t>  </a:t>
            </a:r>
            <a:r>
              <a:rPr lang="ar-SA" altLang="en-US" sz="8000" b="1" dirty="0" smtClean="0">
                <a:ea typeface="Majalla UI"/>
              </a:rPr>
              <a:t>وب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ص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</a:t>
            </a:r>
            <a:r>
              <a:rPr lang="ar-EG" altLang="en-US" sz="8000" b="1" dirty="0" smtClean="0">
                <a:ea typeface="Majalla UI"/>
              </a:rPr>
              <a:t>ـــــــــــ</a:t>
            </a:r>
            <a:r>
              <a:rPr lang="ar-SA" altLang="en-US" sz="8000" b="1" dirty="0" smtClean="0">
                <a:ea typeface="Majalla UI"/>
              </a:rPr>
              <a:t>رة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وف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يه النصيب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و</a:t>
            </a:r>
            <a:r>
              <a:rPr lang="ar-EG" altLang="en-US" sz="8000" b="1" dirty="0" smtClean="0">
                <a:ea typeface="Majalla UI"/>
              </a:rPr>
              <a:t> </a:t>
            </a:r>
            <a:r>
              <a:rPr lang="ar-SA" altLang="en-US" sz="8000" b="1" dirty="0" smtClean="0">
                <a:ea typeface="Majalla UI"/>
              </a:rPr>
              <a:t>م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راث</a:t>
            </a:r>
            <a:r>
              <a:rPr lang="ar-EG" altLang="en-US" sz="8000" b="1" dirty="0" smtClean="0">
                <a:ea typeface="Majalla UI"/>
              </a:rPr>
              <a:t>ُ</a:t>
            </a:r>
            <a:r>
              <a:rPr lang="ar-SA" altLang="en-US" sz="8000" b="1" dirty="0" smtClean="0">
                <a:ea typeface="Majalla UI"/>
              </a:rPr>
              <a:t>ن</a:t>
            </a:r>
            <a:r>
              <a:rPr lang="ar-EG" altLang="en-US" sz="8000" b="1" dirty="0" smtClean="0">
                <a:ea typeface="Majalla UI"/>
              </a:rPr>
              <a:t>ـــــ</a:t>
            </a:r>
            <a:r>
              <a:rPr lang="ar-SA" altLang="en-US" sz="8000" b="1" dirty="0" smtClean="0">
                <a:ea typeface="Majalla UI"/>
              </a:rPr>
              <a:t>ا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en-US" altLang="en-US" sz="8000" b="1" dirty="0" smtClean="0"/>
              <a:t> </a:t>
            </a:r>
            <a:r>
              <a:rPr lang="ar-SA" altLang="en-US" sz="8000" b="1" dirty="0" smtClean="0">
                <a:ea typeface="Majalla UI"/>
              </a:rPr>
              <a:t>بت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دبير</a:t>
            </a:r>
            <a:r>
              <a:rPr lang="ar-EG" altLang="en-US" sz="8000" b="1" dirty="0" smtClean="0">
                <a:ea typeface="Majalla UI"/>
              </a:rPr>
              <a:t> </a:t>
            </a:r>
            <a:r>
              <a:rPr lang="ar-SA" altLang="en-US" sz="8000" b="1" dirty="0" smtClean="0">
                <a:ea typeface="Majalla UI"/>
              </a:rPr>
              <a:t>عجيب 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ar-SA" altLang="en-US" sz="8000" b="1" dirty="0" smtClean="0">
                <a:ea typeface="Majalla UI"/>
              </a:rPr>
              <a:t>م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ن </a:t>
            </a:r>
            <a:r>
              <a:rPr lang="ar-EG" altLang="en-US" sz="8000" b="1" dirty="0" smtClean="0">
                <a:ea typeface="Majalla UI"/>
              </a:rPr>
              <a:t>الآب لـنـا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لمن وضع</a:t>
            </a:r>
            <a:r>
              <a:rPr lang="ar-EG" altLang="en-US" sz="8000" b="1" dirty="0" smtClean="0">
                <a:ea typeface="Majalla UI"/>
              </a:rPr>
              <a:t>وا</a:t>
            </a:r>
            <a:r>
              <a:rPr lang="ar-SA" altLang="en-US" sz="8000" b="1" dirty="0" smtClean="0">
                <a:ea typeface="Majalla UI"/>
              </a:rPr>
              <a:t> الرجاء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 في ي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س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وع الفداء</a:t>
            </a:r>
            <a:r>
              <a:rPr lang="en-US" altLang="en-US" sz="8000" b="1" dirty="0" smtClean="0"/>
              <a:t>  </a:t>
            </a:r>
            <a:r>
              <a:rPr lang="ar-SA" altLang="en-US" sz="8000" b="1" dirty="0" smtClean="0">
                <a:ea typeface="Majalla UI"/>
              </a:rPr>
              <a:t>يج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ع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لهم له أبن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اء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وورثة لل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سم</a:t>
            </a:r>
            <a:r>
              <a:rPr lang="ar-EG" altLang="en-US" sz="8000" b="1" dirty="0" smtClean="0">
                <a:ea typeface="Majalla UI"/>
              </a:rPr>
              <a:t>ــــــ</a:t>
            </a:r>
            <a:r>
              <a:rPr lang="ar-SA" altLang="en-US" sz="8000" b="1" dirty="0" smtClean="0">
                <a:ea typeface="Majalla UI"/>
              </a:rPr>
              <a:t>اء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</a:t>
            </a: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وف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يه ب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ُشِ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رنا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بإنجيل الخلاص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آم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َن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َّا ف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خُ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تِمنا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بال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روح للأق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داس</a:t>
            </a:r>
            <a:endParaRPr lang="en-US" altLang="en-US" sz="80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عربون ميراث</a:t>
            </a:r>
            <a:r>
              <a:rPr lang="ar-EG" altLang="en-US" sz="8000" b="1" dirty="0" smtClean="0">
                <a:ea typeface="Majalla UI"/>
              </a:rPr>
              <a:t>ِ</a:t>
            </a:r>
            <a:r>
              <a:rPr lang="ar-SA" altLang="en-US" sz="8000" b="1" dirty="0" smtClean="0">
                <a:ea typeface="Majalla UI"/>
              </a:rPr>
              <a:t>نا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 إلى أن يتم فداء</a:t>
            </a:r>
            <a:endParaRPr lang="en-US" altLang="en-US" sz="8000" b="1" dirty="0" smtClean="0"/>
          </a:p>
          <a:p>
            <a:pPr algn="ctr" rtl="1"/>
            <a:r>
              <a:rPr lang="en-US" altLang="en-US" sz="8000" b="1" dirty="0" smtClean="0"/>
              <a:t> </a:t>
            </a:r>
            <a:r>
              <a:rPr lang="ar-SA" altLang="en-US" sz="8000" b="1" dirty="0" smtClean="0">
                <a:ea typeface="Majalla UI"/>
              </a:rPr>
              <a:t>أج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ساد</a:t>
            </a:r>
            <a:r>
              <a:rPr lang="ar-EG" altLang="en-US" sz="8000" b="1" dirty="0" smtClean="0">
                <a:ea typeface="Majalla UI"/>
              </a:rPr>
              <a:t>ِ</a:t>
            </a:r>
            <a:r>
              <a:rPr lang="ar-SA" altLang="en-US" sz="8000" b="1" dirty="0" smtClean="0">
                <a:ea typeface="Majalla UI"/>
              </a:rPr>
              <a:t>نا ون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راه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 بع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ي</a:t>
            </a:r>
            <a:r>
              <a:rPr lang="ar-EG" altLang="en-US" sz="8000" b="1" dirty="0" smtClean="0">
                <a:ea typeface="Majalla UI"/>
              </a:rPr>
              <a:t>ـــــــــــ</a:t>
            </a:r>
            <a:r>
              <a:rPr lang="ar-SA" altLang="en-US" sz="8000" b="1" dirty="0" smtClean="0">
                <a:ea typeface="Majalla UI"/>
              </a:rPr>
              <a:t>وننا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 </a:t>
            </a: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</a:t>
            </a: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1340310"/>
            <a:ext cx="77724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8000" b="1" dirty="0" smtClean="0">
                <a:ea typeface="Majalla UI"/>
              </a:rPr>
              <a:t>باركنا فيه بكل البركا</a:t>
            </a:r>
            <a:r>
              <a:rPr lang="ar-EG" altLang="en-US" sz="8000" b="1" dirty="0" smtClean="0">
                <a:ea typeface="Majalla UI"/>
              </a:rPr>
              <a:t>ت </a:t>
            </a:r>
            <a:r>
              <a:rPr lang="ar-SA" altLang="en-US" sz="8000" b="1" dirty="0" smtClean="0">
                <a:ea typeface="Majalla UI"/>
              </a:rPr>
              <a:t>الروحيةِ في السماويات</a:t>
            </a:r>
            <a:endParaRPr lang="en-US" altLang="en-US" sz="8000" b="1" dirty="0" smtClean="0"/>
          </a:p>
          <a:p>
            <a:pPr algn="ctr" rtl="1">
              <a:lnSpc>
                <a:spcPct val="150000"/>
              </a:lnSpc>
            </a:pP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885885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>
                <a:ea typeface="Majalla UI"/>
              </a:rPr>
              <a:t> </a:t>
            </a:r>
            <a:r>
              <a:rPr lang="ar-SA" altLang="en-US" sz="8000" b="1" dirty="0" smtClean="0">
                <a:ea typeface="Majalla UI"/>
              </a:rPr>
              <a:t>ه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للوا يا ش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ع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به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>
                <a:ea typeface="Majalla UI"/>
              </a:rPr>
              <a:t> </a:t>
            </a:r>
            <a:r>
              <a:rPr lang="ar-SA" altLang="en-US" sz="8000" b="1" dirty="0" smtClean="0">
                <a:ea typeface="Majalla UI"/>
              </a:rPr>
              <a:t>وامتلئ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وا بالروح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en-US" altLang="en-US" sz="8000" b="1" dirty="0" smtClean="0"/>
              <a:t>  </a:t>
            </a:r>
            <a:r>
              <a:rPr lang="ar-SA" altLang="en-US" sz="8000" b="1" dirty="0" smtClean="0">
                <a:ea typeface="Majalla UI"/>
              </a:rPr>
              <a:t>واسلكوا في دربه </a:t>
            </a:r>
            <a:endParaRPr lang="en-US" altLang="en-US" sz="8000" b="1" dirty="0" smtClean="0"/>
          </a:p>
          <a:p>
            <a:pPr algn="ctr" rtl="1"/>
            <a:r>
              <a:rPr lang="ar-EG" altLang="en-US" sz="8000" b="1" dirty="0" smtClean="0">
                <a:ea typeface="Majalla UI"/>
              </a:rPr>
              <a:t>  </a:t>
            </a:r>
            <a:r>
              <a:rPr lang="ar-SA" altLang="en-US" sz="8000" b="1" dirty="0" smtClean="0">
                <a:ea typeface="Majalla UI"/>
              </a:rPr>
              <a:t>بال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فرح والتس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بيح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</a:t>
            </a: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</a:t>
            </a: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اخ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ت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ارن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ا ف</a:t>
            </a:r>
            <a:r>
              <a:rPr lang="ar-EG" altLang="en-US" sz="8000" b="1" dirty="0" smtClean="0">
                <a:ea typeface="Majalla UI"/>
              </a:rPr>
              <a:t>ـــ</a:t>
            </a:r>
            <a:r>
              <a:rPr lang="ar-SA" altLang="en-US" sz="8000" b="1" dirty="0" smtClean="0">
                <a:ea typeface="Majalla UI"/>
              </a:rPr>
              <a:t>يه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 قبل العالم ما يكون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ar-SA" altLang="en-US" sz="8000" b="1" dirty="0" smtClean="0">
                <a:ea typeface="Majalla UI"/>
              </a:rPr>
              <a:t>ل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ن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ك</a:t>
            </a:r>
            <a:r>
              <a:rPr lang="ar-EG" altLang="en-US" sz="8000" b="1" dirty="0" smtClean="0">
                <a:ea typeface="Majalla UI"/>
              </a:rPr>
              <a:t>ــــ</a:t>
            </a:r>
            <a:r>
              <a:rPr lang="ar-SA" altLang="en-US" sz="8000" b="1" dirty="0" smtClean="0">
                <a:ea typeface="Majalla UI"/>
              </a:rPr>
              <a:t>ون ب</a:t>
            </a:r>
            <a:r>
              <a:rPr lang="ar-EG" altLang="en-US" sz="8000" b="1" dirty="0" smtClean="0">
                <a:ea typeface="Majalla UI"/>
              </a:rPr>
              <a:t>ـــــ</a:t>
            </a:r>
            <a:r>
              <a:rPr lang="ar-SA" altLang="en-US" sz="8000" b="1" dirty="0" smtClean="0">
                <a:ea typeface="Majalla UI"/>
              </a:rPr>
              <a:t>ه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و</a:t>
            </a:r>
            <a:r>
              <a:rPr lang="ar-EG" altLang="en-US" sz="8000" b="1" dirty="0" smtClean="0">
                <a:ea typeface="Majalla UI"/>
              </a:rPr>
              <a:t> </a:t>
            </a:r>
            <a:r>
              <a:rPr lang="ar-SA" altLang="en-US" sz="8000" b="1" dirty="0" smtClean="0">
                <a:ea typeface="Majalla UI"/>
              </a:rPr>
              <a:t>ف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يه مق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دس</a:t>
            </a:r>
            <a:r>
              <a:rPr lang="ar-EG" altLang="en-US" sz="8000" b="1" dirty="0" smtClean="0">
                <a:ea typeface="Majalla UI"/>
              </a:rPr>
              <a:t>ـيـــــ</a:t>
            </a:r>
            <a:r>
              <a:rPr lang="ar-SA" altLang="en-US" sz="8000" b="1" dirty="0" smtClean="0">
                <a:ea typeface="Majalla UI"/>
              </a:rPr>
              <a:t>ن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بلا لوم في الحب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نحن المع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ين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ون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ar-SA" altLang="en-US" sz="8000" b="1" dirty="0" smtClean="0">
                <a:ea typeface="Majalla UI"/>
              </a:rPr>
              <a:t>لل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تبني والق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رب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ك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مقصد الحنون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في ابنه في ابنه</a:t>
            </a:r>
            <a:endParaRPr lang="ar-EG" sz="8000" b="1" dirty="0" smtClean="0"/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 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وع ربن</a:t>
            </a:r>
            <a:r>
              <a:rPr lang="ar-EG" sz="8000" b="1" dirty="0" smtClean="0"/>
              <a:t>ـا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EG" sz="8000" b="1" dirty="0" smtClean="0"/>
              <a:t> </a:t>
            </a:r>
            <a:r>
              <a:rPr lang="ar-SA" sz="8000" b="1" dirty="0" smtClean="0"/>
              <a:t>ق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دم الآب 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</a:t>
            </a:r>
            <a:r>
              <a:rPr lang="ar-EG" sz="8000" b="1" dirty="0" smtClean="0"/>
              <a:t> </a:t>
            </a:r>
          </a:p>
          <a:p>
            <a:pPr marL="274320" indent="-274320" algn="ctr" rtl="1">
              <a:buClr>
                <a:schemeClr val="accent3"/>
              </a:buClr>
              <a:defRPr/>
            </a:pPr>
            <a:r>
              <a:rPr lang="ar-SA" sz="8000" b="1" dirty="0" smtClean="0"/>
              <a:t>ه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ة</a:t>
            </a:r>
            <a:r>
              <a:rPr lang="ar-EG" sz="8000" b="1" dirty="0" smtClean="0"/>
              <a:t>َ</a:t>
            </a:r>
            <a:r>
              <a:rPr lang="ar-SA" sz="8000" b="1" dirty="0" smtClean="0"/>
              <a:t>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ح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اة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>
                <a:ea typeface="Majalla UI"/>
              </a:rPr>
              <a:t>فيه لنا ال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ف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داء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وال</a:t>
            </a:r>
            <a:r>
              <a:rPr lang="ar-EG" altLang="en-US" sz="8000" b="1" dirty="0" smtClean="0">
                <a:ea typeface="Majalla UI"/>
              </a:rPr>
              <a:t>ـ</a:t>
            </a:r>
            <a:r>
              <a:rPr lang="ar-SA" altLang="en-US" sz="8000" b="1" dirty="0" smtClean="0">
                <a:ea typeface="Majalla UI"/>
              </a:rPr>
              <a:t>مغ</a:t>
            </a:r>
            <a:r>
              <a:rPr lang="ar-EG" altLang="en-US" sz="8000" b="1" dirty="0" smtClean="0">
                <a:ea typeface="Majalla UI"/>
              </a:rPr>
              <a:t>ــ</a:t>
            </a:r>
            <a:r>
              <a:rPr lang="ar-SA" altLang="en-US" sz="8000" b="1" dirty="0" smtClean="0">
                <a:ea typeface="Majalla UI"/>
              </a:rPr>
              <a:t>ف</a:t>
            </a:r>
            <a:r>
              <a:rPr lang="ar-EG" altLang="en-US" sz="8000" b="1" dirty="0" smtClean="0">
                <a:ea typeface="Majalla UI"/>
              </a:rPr>
              <a:t>ـــــ</a:t>
            </a:r>
            <a:r>
              <a:rPr lang="ar-SA" altLang="en-US" sz="8000" b="1" dirty="0" smtClean="0">
                <a:ea typeface="Majalla UI"/>
              </a:rPr>
              <a:t>رة</a:t>
            </a:r>
            <a:endParaRPr lang="ar-EG" altLang="en-US" sz="8000" b="1" dirty="0" smtClean="0">
              <a:ea typeface="Majalla UI"/>
            </a:endParaRPr>
          </a:p>
          <a:p>
            <a:pPr algn="ctr" rtl="1"/>
            <a:r>
              <a:rPr lang="en-US" altLang="en-US" sz="8000" b="1" dirty="0" smtClean="0"/>
              <a:t>  </a:t>
            </a:r>
            <a:r>
              <a:rPr lang="ar-SA" altLang="en-US" sz="8000" b="1" dirty="0" smtClean="0">
                <a:ea typeface="Majalla UI"/>
              </a:rPr>
              <a:t>عن كل الأخطاء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>
                <a:ea typeface="Majalla UI"/>
              </a:rPr>
              <a:t>ك</a:t>
            </a:r>
            <a:r>
              <a:rPr lang="ar-EG" altLang="en-US" sz="8000" b="1" dirty="0" smtClean="0">
                <a:ea typeface="Majalla UI"/>
              </a:rPr>
              <a:t>ـفـيـض النعـمة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451</Words>
  <Application>Microsoft Office PowerPoint</Application>
  <PresentationFormat>عرض على الشاشة (3:4)‏</PresentationFormat>
  <Paragraphs>62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140</cp:revision>
  <dcterms:created xsi:type="dcterms:W3CDTF">2021-12-07T14:30:00Z</dcterms:created>
  <dcterms:modified xsi:type="dcterms:W3CDTF">2021-12-13T15:17:03Z</dcterms:modified>
</cp:coreProperties>
</file>