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06" r:id="rId4"/>
    <p:sldId id="415" r:id="rId5"/>
    <p:sldId id="405" r:id="rId6"/>
    <p:sldId id="419" r:id="rId7"/>
    <p:sldId id="420" r:id="rId8"/>
    <p:sldId id="425" r:id="rId9"/>
    <p:sldId id="422" r:id="rId10"/>
    <p:sldId id="423" r:id="rId11"/>
    <p:sldId id="42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06"/>
            <p14:sldId id="415"/>
            <p14:sldId id="405"/>
            <p14:sldId id="419"/>
            <p14:sldId id="420"/>
            <p14:sldId id="425"/>
            <p14:sldId id="422"/>
            <p14:sldId id="423"/>
            <p14:sldId id="4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انت بس </a:t>
            </a:r>
            <a:r>
              <a:rPr lang="ar-EG" sz="8000" b="1" dirty="0" err="1"/>
              <a:t>المسؤل</a:t>
            </a:r>
            <a:r>
              <a:rPr lang="ar-EG" sz="8000" b="1" dirty="0"/>
              <a:t> عنس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94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جبار بأس عليا تنادي</a:t>
            </a:r>
            <a:br>
              <a:rPr lang="ar-EG" sz="8000" b="1" dirty="0"/>
            </a:br>
            <a:r>
              <a:rPr lang="ar-EG" sz="7200" b="1" dirty="0"/>
              <a:t>وجميل حتى في كتر </a:t>
            </a:r>
            <a:r>
              <a:rPr lang="ar-EG" sz="7200" b="1" dirty="0" err="1"/>
              <a:t>سوادى</a:t>
            </a:r>
            <a:br>
              <a:rPr lang="ar-EG" sz="8000" b="1" dirty="0"/>
            </a:br>
            <a:r>
              <a:rPr lang="ar-EG" sz="8000" b="1" dirty="0" err="1"/>
              <a:t>بتجهزني</a:t>
            </a:r>
            <a:r>
              <a:rPr lang="ar-EG" sz="8000" b="1" dirty="0"/>
              <a:t> ولو على جمر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470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أنت بس المسئول عني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</a:t>
            </a:r>
            <a:r>
              <a:rPr lang="ar-EG" sz="8000" b="1" dirty="0" err="1">
                <a:solidFill>
                  <a:srgbClr val="00582A"/>
                </a:solidFill>
              </a:rPr>
              <a:t>إللي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بتحملني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ليك </a:t>
            </a:r>
            <a:r>
              <a:rPr lang="ar-EG" sz="8000" b="1" dirty="0" err="1">
                <a:solidFill>
                  <a:srgbClr val="00582A"/>
                </a:solidFill>
              </a:rPr>
              <a:t>هفضل</a:t>
            </a:r>
            <a:r>
              <a:rPr lang="ar-EG" sz="8000" b="1" dirty="0">
                <a:solidFill>
                  <a:srgbClr val="00582A"/>
                </a:solidFill>
              </a:rPr>
              <a:t> أغني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طول عمري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76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470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أنت بس المسئول عني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</a:t>
            </a:r>
            <a:r>
              <a:rPr lang="ar-EG" sz="8000" b="1" dirty="0" err="1">
                <a:solidFill>
                  <a:srgbClr val="00582A"/>
                </a:solidFill>
              </a:rPr>
              <a:t>إللي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بتحملني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ليك </a:t>
            </a:r>
            <a:r>
              <a:rPr lang="ar-EG" sz="8000" b="1" dirty="0" err="1">
                <a:solidFill>
                  <a:srgbClr val="00582A"/>
                </a:solidFill>
              </a:rPr>
              <a:t>هفضل</a:t>
            </a:r>
            <a:r>
              <a:rPr lang="ar-EG" sz="8000" b="1" dirty="0">
                <a:solidFill>
                  <a:srgbClr val="00582A"/>
                </a:solidFill>
              </a:rPr>
              <a:t> أغني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طول عمري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282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ماشي </a:t>
            </a:r>
            <a:r>
              <a:rPr lang="ar-EG" sz="7200" b="1" dirty="0" err="1"/>
              <a:t>معايا</a:t>
            </a:r>
            <a:r>
              <a:rPr lang="ar-EG" sz="7200" b="1" dirty="0"/>
              <a:t> </a:t>
            </a:r>
            <a:r>
              <a:rPr lang="ar-EG" sz="7200" b="1" dirty="0" err="1"/>
              <a:t>وبتنجحني</a:t>
            </a:r>
            <a:br>
              <a:rPr lang="ar-EG" sz="7200" b="1" dirty="0"/>
            </a:br>
            <a:r>
              <a:rPr lang="ar-EG" sz="7200" b="1" dirty="0"/>
              <a:t>مش </a:t>
            </a:r>
            <a:r>
              <a:rPr lang="ar-EG" sz="7200" b="1" dirty="0" err="1"/>
              <a:t>بترضى</a:t>
            </a:r>
            <a:r>
              <a:rPr lang="ar-EG" sz="7200" b="1" dirty="0"/>
              <a:t> في يوم تجرحني</a:t>
            </a:r>
            <a:br>
              <a:rPr lang="ar-EG" sz="7200" b="1" dirty="0"/>
            </a:br>
            <a:r>
              <a:rPr lang="ar-EG" sz="7200" b="1" dirty="0"/>
              <a:t>بيهمك أفرح على طول</a:t>
            </a:r>
            <a:br>
              <a:rPr lang="ar-EG" sz="7200" b="1" dirty="0"/>
            </a:br>
            <a:endParaRPr lang="ar-EG" sz="7200" b="1" dirty="0"/>
          </a:p>
          <a:p>
            <a:pPr algn="ctr" rtl="1">
              <a:lnSpc>
                <a:spcPct val="150000"/>
              </a:lnSpc>
            </a:pP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4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ماسك </a:t>
            </a:r>
            <a:r>
              <a:rPr lang="ar-EG" sz="8000" b="1" dirty="0" err="1"/>
              <a:t>إيدى</a:t>
            </a:r>
            <a:r>
              <a:rPr lang="ar-EG" sz="8000" b="1" dirty="0"/>
              <a:t> ومشغول </a:t>
            </a:r>
            <a:r>
              <a:rPr lang="ar-EG" sz="8000" b="1" dirty="0" err="1"/>
              <a:t>بيا</a:t>
            </a:r>
            <a:br>
              <a:rPr lang="ar-EG" sz="8000" b="1" dirty="0"/>
            </a:br>
            <a:r>
              <a:rPr lang="ar-EG" sz="8000" b="1" dirty="0" err="1"/>
              <a:t>دامحدش</a:t>
            </a:r>
            <a:r>
              <a:rPr lang="ar-EG" sz="8000" b="1" dirty="0"/>
              <a:t> </a:t>
            </a:r>
            <a:r>
              <a:rPr lang="ar-EG" sz="8000" b="1" dirty="0" err="1"/>
              <a:t>بيدوم</a:t>
            </a:r>
            <a:r>
              <a:rPr lang="ar-EG" sz="8000" b="1" dirty="0"/>
              <a:t> </a:t>
            </a:r>
            <a:r>
              <a:rPr lang="ar-EG" sz="8000" b="1" dirty="0" err="1"/>
              <a:t>جنبيا</a:t>
            </a:r>
            <a:br>
              <a:rPr lang="ar-EG" sz="8000" b="1" dirty="0"/>
            </a:br>
            <a:r>
              <a:rPr lang="ar-EG" sz="8000" b="1" dirty="0"/>
              <a:t>وأنت الآب </a:t>
            </a:r>
            <a:r>
              <a:rPr lang="ar-EG" sz="8000" b="1" dirty="0" err="1"/>
              <a:t>إللي</a:t>
            </a:r>
            <a:r>
              <a:rPr lang="ar-EG" sz="8000" b="1" dirty="0"/>
              <a:t> </a:t>
            </a:r>
            <a:r>
              <a:rPr lang="ar-EG" sz="8000" b="1" dirty="0" err="1"/>
              <a:t>بتعول</a:t>
            </a: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470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أنت بس المسئول عني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</a:t>
            </a:r>
            <a:r>
              <a:rPr lang="ar-EG" sz="8000" b="1" dirty="0" err="1">
                <a:solidFill>
                  <a:srgbClr val="00582A"/>
                </a:solidFill>
              </a:rPr>
              <a:t>إللي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بتحملني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ليك </a:t>
            </a:r>
            <a:r>
              <a:rPr lang="ar-EG" sz="8000" b="1" dirty="0" err="1">
                <a:solidFill>
                  <a:srgbClr val="00582A"/>
                </a:solidFill>
              </a:rPr>
              <a:t>هفضل</a:t>
            </a:r>
            <a:r>
              <a:rPr lang="ar-EG" sz="8000" b="1" dirty="0">
                <a:solidFill>
                  <a:srgbClr val="00582A"/>
                </a:solidFill>
              </a:rPr>
              <a:t> أغني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طول عمري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1511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لما تكون </a:t>
            </a:r>
            <a:r>
              <a:rPr lang="ar-EG" sz="7200" b="1" dirty="0" err="1"/>
              <a:t>ويايا</a:t>
            </a:r>
            <a:r>
              <a:rPr lang="ar-EG" sz="7200" b="1" dirty="0"/>
              <a:t> بطمن</a:t>
            </a:r>
            <a:br>
              <a:rPr lang="ar-EG" sz="7200" b="1" dirty="0"/>
            </a:br>
            <a:r>
              <a:rPr lang="ar-EG" sz="7200" b="1" dirty="0"/>
              <a:t>لو في وسط النار متأمن</a:t>
            </a:r>
            <a:br>
              <a:rPr lang="ar-EG" sz="7200" b="1" dirty="0"/>
            </a:br>
            <a:r>
              <a:rPr lang="ar-EG" sz="7200" b="1" dirty="0"/>
              <a:t>يكفيني شخصك ليا دفاع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  <a:p>
            <a:pPr algn="ctr" rtl="1">
              <a:lnSpc>
                <a:spcPct val="150000"/>
              </a:lnSpc>
            </a:pP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94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بتميزني</a:t>
            </a:r>
            <a:r>
              <a:rPr lang="ar-EG" sz="8000" b="1" dirty="0"/>
              <a:t> </a:t>
            </a:r>
            <a:r>
              <a:rPr lang="ar-EG" sz="8000" b="1" dirty="0" err="1"/>
              <a:t>وبتعليني</a:t>
            </a:r>
            <a:br>
              <a:rPr lang="ar-EG" sz="8000" b="1" dirty="0"/>
            </a:br>
            <a:r>
              <a:rPr lang="ar-EG" sz="8000" b="1" dirty="0" err="1"/>
              <a:t>عالمرتفعات</a:t>
            </a:r>
            <a:r>
              <a:rPr lang="ar-EG" sz="8000" b="1" dirty="0"/>
              <a:t> </a:t>
            </a:r>
            <a:r>
              <a:rPr lang="ar-EG" sz="8000" b="1" dirty="0" err="1"/>
              <a:t>بتمشيني</a:t>
            </a:r>
            <a:br>
              <a:rPr lang="ar-EG" sz="8000" b="1" dirty="0"/>
            </a:br>
            <a:r>
              <a:rPr lang="ar-EG" sz="8000" b="1" dirty="0" err="1"/>
              <a:t>وتشددني</a:t>
            </a:r>
            <a:r>
              <a:rPr lang="ar-EG" sz="8000" b="1" dirty="0"/>
              <a:t> في كل صراع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47025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أنت بس المسئول عني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</a:t>
            </a:r>
            <a:r>
              <a:rPr lang="ar-EG" sz="8000" b="1" dirty="0" err="1">
                <a:solidFill>
                  <a:srgbClr val="00582A"/>
                </a:solidFill>
              </a:rPr>
              <a:t>إللي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بتحملني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أنت بس ليك </a:t>
            </a:r>
            <a:r>
              <a:rPr lang="ar-EG" sz="8000" b="1" dirty="0" err="1">
                <a:solidFill>
                  <a:srgbClr val="00582A"/>
                </a:solidFill>
              </a:rPr>
              <a:t>هفضل</a:t>
            </a:r>
            <a:r>
              <a:rPr lang="ar-EG" sz="8000" b="1" dirty="0">
                <a:solidFill>
                  <a:srgbClr val="00582A"/>
                </a:solidFill>
              </a:rPr>
              <a:t> أغني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طول عمري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4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1511"/>
            <a:ext cx="9982199" cy="13067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مش بيهمك ضعفي وجهلي</a:t>
            </a:r>
            <a:br>
              <a:rPr lang="ar-EG" sz="7200" b="1" dirty="0"/>
            </a:br>
            <a:r>
              <a:rPr lang="ar-EG" sz="7200" b="1" dirty="0"/>
              <a:t>ما أنت في </a:t>
            </a:r>
            <a:r>
              <a:rPr lang="ar-EG" sz="7200" b="1" dirty="0" err="1"/>
              <a:t>إيدك</a:t>
            </a:r>
            <a:r>
              <a:rPr lang="ar-EG" sz="7200" b="1" dirty="0"/>
              <a:t> صعبي وسهلي</a:t>
            </a:r>
            <a:br>
              <a:rPr lang="ar-EG" sz="7200" b="1" dirty="0"/>
            </a:br>
            <a:r>
              <a:rPr lang="ar-EG" sz="7200" b="1" dirty="0"/>
              <a:t>ليك الكلمة وليك الأمر</a:t>
            </a:r>
            <a:br>
              <a:rPr lang="ar-EG" sz="7200" b="1" dirty="0"/>
            </a:br>
            <a:endParaRPr lang="ar-EG" sz="7200" b="1" dirty="0"/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  <a:p>
            <a:pPr algn="ctr" rtl="1">
              <a:lnSpc>
                <a:spcPct val="150000"/>
              </a:lnSpc>
            </a:pP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187</Words>
  <Application>Microsoft Office PowerPoint</Application>
  <PresentationFormat>عرض على الشاشة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278</cp:revision>
  <dcterms:created xsi:type="dcterms:W3CDTF">2021-12-07T14:30:00Z</dcterms:created>
  <dcterms:modified xsi:type="dcterms:W3CDTF">2024-03-17T20:17:11Z</dcterms:modified>
</cp:coreProperties>
</file>