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5" r:id="rId4"/>
    <p:sldId id="406" r:id="rId5"/>
    <p:sldId id="410" r:id="rId6"/>
    <p:sldId id="408" r:id="rId7"/>
    <p:sldId id="41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5"/>
            <p14:sldId id="406"/>
            <p14:sldId id="410"/>
            <p14:sldId id="408"/>
            <p14:sldId id="4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44" y="1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نا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مطمن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و</a:t>
            </a:r>
            <a:r>
              <a:rPr lang="ar-EG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نا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وياه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1-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أنا </a:t>
            </a:r>
            <a:r>
              <a:rPr lang="ar-EG" sz="7200" b="1" dirty="0" err="1"/>
              <a:t>متطمن</a:t>
            </a:r>
            <a:r>
              <a:rPr lang="ar-EG" sz="7200" b="1" dirty="0"/>
              <a:t> وأنا </a:t>
            </a:r>
            <a:r>
              <a:rPr lang="ar-EG" sz="7200" b="1" dirty="0" err="1"/>
              <a:t>وياه</a:t>
            </a:r>
            <a:r>
              <a:rPr lang="ar-EG" sz="7200" b="1" dirty="0"/>
              <a:t>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أصله </a:t>
            </a:r>
            <a:r>
              <a:rPr lang="ar-EG" sz="7200" b="1" dirty="0" err="1"/>
              <a:t>نقشني</a:t>
            </a:r>
            <a:r>
              <a:rPr lang="ar-EG" sz="7200" b="1" dirty="0"/>
              <a:t> على كفيه</a:t>
            </a:r>
            <a:br>
              <a:rPr lang="ar-EG" sz="7200" b="1" dirty="0"/>
            </a:br>
            <a:r>
              <a:rPr lang="ar-EG" sz="7200" b="1" dirty="0"/>
              <a:t>أمشي فخور وأنا ماشى </a:t>
            </a:r>
            <a:r>
              <a:rPr lang="ar-EG" sz="7200" b="1" dirty="0" err="1"/>
              <a:t>معاه</a:t>
            </a:r>
            <a:endParaRPr lang="ar-EG" sz="7200" b="1" dirty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 زي الطفل في ايد ولديه</a:t>
            </a: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(أصل أبويا هو إلهي            هو صنعني وهو فداني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إزاي</a:t>
            </a:r>
            <a:r>
              <a:rPr lang="ar-EG" sz="7200" b="1" dirty="0">
                <a:solidFill>
                  <a:srgbClr val="00582A"/>
                </a:solidFill>
              </a:rPr>
              <a:t> بعد ما جه نجاني             أنسى وأقول إنه </a:t>
            </a:r>
            <a:r>
              <a:rPr lang="ar-EG" sz="7200" b="1" dirty="0" err="1">
                <a:solidFill>
                  <a:srgbClr val="00582A"/>
                </a:solidFill>
              </a:rPr>
              <a:t>بينساني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00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2-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أجري وأرفرف أنا بجناحي            من فرحتي إني ابن يسوع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يوم عن يوم بتزيد  أفراحي            مهما قابلت عطش أو جوع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br>
              <a:rPr lang="ar-EG" sz="7200" b="1" dirty="0"/>
            </a:br>
            <a:endParaRPr lang="ar-SA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(أصل أبويا هو إلهي            هو صنعني وهو فداني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إزاي</a:t>
            </a:r>
            <a:r>
              <a:rPr lang="ar-EG" sz="7200" b="1" dirty="0">
                <a:solidFill>
                  <a:srgbClr val="00582A"/>
                </a:solidFill>
              </a:rPr>
              <a:t> بعد ما جه نجاني             أنسى وأقول إنه </a:t>
            </a:r>
            <a:r>
              <a:rPr lang="ar-EG" sz="7200" b="1" dirty="0" err="1">
                <a:solidFill>
                  <a:srgbClr val="00582A"/>
                </a:solidFill>
              </a:rPr>
              <a:t>بينساني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34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62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3-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/>
              <a:t>إنت</a:t>
            </a:r>
            <a:r>
              <a:rPr lang="ar-EG" sz="7200" b="1" dirty="0"/>
              <a:t> يا ربي كل آمالي            انت الراحة  لكل جريح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لحظة بلحظة رأيت أيامي           مش متروكة  لعصف الريح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en-US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7200" b="1" dirty="0">
                <a:solidFill>
                  <a:srgbClr val="00582A"/>
                </a:solidFill>
              </a:rPr>
              <a:t> </a:t>
            </a:r>
            <a:r>
              <a:rPr lang="ar-EG" sz="7200" b="1" dirty="0">
                <a:solidFill>
                  <a:srgbClr val="00582A"/>
                </a:solidFill>
              </a:rPr>
              <a:t>(أصل أبويا هو إلهي            هو صنعني وهو فداني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إزاي</a:t>
            </a:r>
            <a:r>
              <a:rPr lang="ar-EG" sz="7200" b="1" dirty="0">
                <a:solidFill>
                  <a:srgbClr val="00582A"/>
                </a:solidFill>
              </a:rPr>
              <a:t> بعد ما جه نجاني             أنسى وأقول إنه </a:t>
            </a:r>
            <a:r>
              <a:rPr lang="ar-EG" sz="7200" b="1" dirty="0" err="1">
                <a:solidFill>
                  <a:srgbClr val="00582A"/>
                </a:solidFill>
              </a:rPr>
              <a:t>بينساني</a:t>
            </a:r>
            <a:r>
              <a:rPr lang="ar-EG" sz="7200" b="1" dirty="0">
                <a:solidFill>
                  <a:srgbClr val="00582A"/>
                </a:solidFill>
              </a:rPr>
              <a:t>)2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56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1851</TotalTime>
  <Words>141</Words>
  <Application>Microsoft Office PowerPoint</Application>
  <PresentationFormat>عرض على الشاشة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259</cp:revision>
  <dcterms:created xsi:type="dcterms:W3CDTF">2021-12-07T14:30:00Z</dcterms:created>
  <dcterms:modified xsi:type="dcterms:W3CDTF">2024-02-12T13:25:26Z</dcterms:modified>
</cp:coreProperties>
</file>