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277" r:id="rId3"/>
    <p:sldId id="347" r:id="rId4"/>
    <p:sldId id="274" r:id="rId5"/>
    <p:sldId id="363" r:id="rId6"/>
    <p:sldId id="364" r:id="rId7"/>
    <p:sldId id="365" r:id="rId8"/>
    <p:sldId id="295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91" autoAdjust="0"/>
    <p:restoredTop sz="94660"/>
  </p:normalViewPr>
  <p:slideViewPr>
    <p:cSldViewPr>
      <p:cViewPr varScale="1">
        <p:scale>
          <a:sx n="67" d="100"/>
          <a:sy n="67" d="100"/>
        </p:scale>
        <p:origin x="104" y="5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2/12/2024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2/12/2024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381000"/>
            <a:ext cx="91440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ar-EG" sz="8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ترنيمة</a:t>
            </a:r>
          </a:p>
          <a:p>
            <a:pPr algn="ctr" rtl="1"/>
            <a:r>
              <a:rPr lang="ar-SA" sz="8000" b="1" dirty="0"/>
              <a:t>أنا محتاج لمسة روحك </a:t>
            </a:r>
            <a:endParaRPr lang="en-US" sz="80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685800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8000" b="1" dirty="0"/>
              <a:t>أنا محتاج لمسة روحك </a:t>
            </a:r>
            <a:endParaRPr lang="en-US" sz="8000" b="1" dirty="0"/>
          </a:p>
          <a:p>
            <a:pPr algn="ctr" rtl="1"/>
            <a:r>
              <a:rPr lang="ar-SA" sz="8000" b="1" dirty="0"/>
              <a:t>ت</a:t>
            </a:r>
            <a:r>
              <a:rPr lang="ar-EG" sz="8000" b="1" dirty="0"/>
              <a:t>ــــ</a:t>
            </a:r>
            <a:r>
              <a:rPr lang="ar-SA" sz="8000" b="1" dirty="0"/>
              <a:t>غ</a:t>
            </a:r>
            <a:r>
              <a:rPr lang="ar-EG" sz="8000" b="1" dirty="0"/>
              <a:t>ـــ</a:t>
            </a:r>
            <a:r>
              <a:rPr lang="ar-SA" sz="8000" b="1" dirty="0"/>
              <a:t>ي</a:t>
            </a:r>
            <a:r>
              <a:rPr lang="ar-EG" sz="8000" b="1" dirty="0"/>
              <a:t>ـــــ</a:t>
            </a:r>
            <a:r>
              <a:rPr lang="ar-SA" sz="8000" b="1" dirty="0"/>
              <a:t>رن</a:t>
            </a:r>
            <a:r>
              <a:rPr lang="ar-EG" sz="8000" b="1" dirty="0"/>
              <a:t>ـــ</a:t>
            </a:r>
            <a:r>
              <a:rPr lang="ar-SA" sz="8000" b="1" dirty="0"/>
              <a:t>ي</a:t>
            </a:r>
            <a:r>
              <a:rPr lang="ar-EG" sz="8000" b="1" dirty="0"/>
              <a:t> </a:t>
            </a:r>
          </a:p>
          <a:p>
            <a:pPr algn="ctr" rtl="1"/>
            <a:r>
              <a:rPr lang="ar-SA" sz="8000" b="1" dirty="0"/>
              <a:t>وأنا محتاج يا يسوع دمك</a:t>
            </a:r>
            <a:endParaRPr lang="ar-EG" sz="8000" b="1" dirty="0"/>
          </a:p>
          <a:p>
            <a:pPr algn="ctr" rtl="1"/>
            <a:r>
              <a:rPr lang="ar-SA" sz="8000" b="1" dirty="0"/>
              <a:t> ي</a:t>
            </a:r>
            <a:r>
              <a:rPr lang="ar-EG" sz="8000" b="1" dirty="0"/>
              <a:t>ـــ</a:t>
            </a:r>
            <a:r>
              <a:rPr lang="ar-SA" sz="8000" b="1" dirty="0"/>
              <a:t>ط</a:t>
            </a:r>
            <a:r>
              <a:rPr lang="ar-EG" sz="8000" b="1" dirty="0"/>
              <a:t>ــ</a:t>
            </a:r>
            <a:r>
              <a:rPr lang="ar-SA" sz="8000" b="1" dirty="0"/>
              <a:t>ه</a:t>
            </a:r>
            <a:r>
              <a:rPr lang="ar-EG" sz="8000" b="1" dirty="0"/>
              <a:t>ـــ</a:t>
            </a:r>
            <a:r>
              <a:rPr lang="ar-SA" sz="8000" b="1" dirty="0"/>
              <a:t>رن</a:t>
            </a:r>
            <a:r>
              <a:rPr lang="ar-EG" sz="8000" b="1" dirty="0"/>
              <a:t>ــي (2)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1536680"/>
            <a:ext cx="91440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7200" b="1" dirty="0"/>
              <a:t>و</a:t>
            </a:r>
            <a:r>
              <a:rPr lang="ar-EG" sz="7200" b="1" dirty="0"/>
              <a:t> </a:t>
            </a:r>
            <a:r>
              <a:rPr lang="ar-SA" sz="7200" b="1" dirty="0"/>
              <a:t>أنا ل</a:t>
            </a:r>
            <a:r>
              <a:rPr lang="ar-EG" sz="7200" b="1" dirty="0"/>
              <a:t>ـ</a:t>
            </a:r>
            <a:r>
              <a:rPr lang="ar-SA" sz="7200" b="1" dirty="0"/>
              <a:t>م</a:t>
            </a:r>
            <a:r>
              <a:rPr lang="ar-EG" sz="7200" b="1" dirty="0"/>
              <a:t>َّ</a:t>
            </a:r>
            <a:r>
              <a:rPr lang="ar-SA" sz="7200" b="1" dirty="0"/>
              <a:t>ا</a:t>
            </a:r>
            <a:r>
              <a:rPr lang="ar-EG" sz="7200" b="1" dirty="0"/>
              <a:t> </a:t>
            </a:r>
            <a:r>
              <a:rPr lang="ar-SA" sz="7200" b="1" dirty="0"/>
              <a:t>ه</a:t>
            </a:r>
            <a:r>
              <a:rPr lang="ar-EG" sz="7200" b="1" dirty="0"/>
              <a:t>آ</a:t>
            </a:r>
            <a:r>
              <a:rPr lang="ar-SA" sz="7200" b="1" dirty="0"/>
              <a:t>ج</a:t>
            </a:r>
            <a:r>
              <a:rPr lang="ar-EG" sz="7200" b="1" dirty="0"/>
              <a:t>ـ</a:t>
            </a:r>
            <a:r>
              <a:rPr lang="ar-SA" sz="7200" b="1" dirty="0"/>
              <a:t>ي و</a:t>
            </a:r>
            <a:r>
              <a:rPr lang="ar-EG" sz="7200" b="1" dirty="0"/>
              <a:t>أ</a:t>
            </a:r>
            <a:r>
              <a:rPr lang="ar-SA" sz="7200" b="1" dirty="0"/>
              <a:t>شوف</a:t>
            </a:r>
            <a:r>
              <a:rPr lang="ar-EG" sz="7200" b="1" dirty="0"/>
              <a:t>ـ</a:t>
            </a:r>
            <a:r>
              <a:rPr lang="ar-SA" sz="7200" b="1" dirty="0"/>
              <a:t>ك</a:t>
            </a:r>
            <a:endParaRPr lang="en-US" sz="7200" b="1" dirty="0"/>
          </a:p>
          <a:p>
            <a:pPr algn="ctr" rtl="1"/>
            <a:r>
              <a:rPr lang="ar-EG" sz="7200" b="1" dirty="0"/>
              <a:t>وأشوف إسمي على كفوفك</a:t>
            </a:r>
            <a:endParaRPr lang="en-US" sz="7200" b="1" dirty="0"/>
          </a:p>
          <a:p>
            <a:pPr algn="ctr" rtl="1"/>
            <a:r>
              <a:rPr lang="ar-SA" sz="7200" b="1" dirty="0"/>
              <a:t>بتفك الأسر وحقك بيحررني</a:t>
            </a:r>
            <a:endParaRPr lang="ar-EG" sz="7200" b="1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774442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ar-EG" sz="8000" b="1" dirty="0"/>
              <a:t>أنـا جـاي</a:t>
            </a:r>
            <a:r>
              <a:rPr lang="ar-SA" sz="8000" b="1" dirty="0"/>
              <a:t> ضع</a:t>
            </a:r>
            <a:r>
              <a:rPr lang="ar-EG" sz="8000" b="1" dirty="0"/>
              <a:t>ـ</a:t>
            </a:r>
            <a:r>
              <a:rPr lang="ar-SA" sz="8000" b="1" dirty="0"/>
              <a:t>يف قويني</a:t>
            </a:r>
            <a:endParaRPr lang="ar-EG" sz="8000" b="1" dirty="0"/>
          </a:p>
          <a:p>
            <a:pPr algn="ctr" rtl="1">
              <a:defRPr/>
            </a:pPr>
            <a:r>
              <a:rPr lang="ar-EG" sz="8000" b="1" dirty="0"/>
              <a:t>وأنا جاي حزين عـزيني</a:t>
            </a:r>
          </a:p>
          <a:p>
            <a:pPr algn="ctr" rtl="1">
              <a:defRPr/>
            </a:pPr>
            <a:r>
              <a:rPr lang="ar-EG" sz="8000" b="1" dirty="0"/>
              <a:t>أنا جاي لك خاطي</a:t>
            </a:r>
          </a:p>
          <a:p>
            <a:pPr algn="ctr" rtl="1">
              <a:defRPr/>
            </a:pPr>
            <a:r>
              <a:rPr lang="ar-EG" sz="8000" b="1" dirty="0"/>
              <a:t>أبرئني واشفيني</a:t>
            </a:r>
            <a:endParaRPr lang="en-US" sz="80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762000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ar-SA" sz="8000" b="1" dirty="0"/>
              <a:t>المسني بسلطانك</a:t>
            </a:r>
            <a:endParaRPr lang="ar-EG" sz="8000" b="1" dirty="0"/>
          </a:p>
          <a:p>
            <a:pPr algn="ctr" rtl="1">
              <a:defRPr/>
            </a:pPr>
            <a:r>
              <a:rPr lang="ar-EG" sz="8000" b="1" dirty="0"/>
              <a:t>وريني مجد جلالك</a:t>
            </a:r>
          </a:p>
          <a:p>
            <a:pPr algn="ctr" rtl="1">
              <a:defRPr/>
            </a:pPr>
            <a:r>
              <a:rPr lang="ar-EG" sz="8000" b="1" dirty="0"/>
              <a:t>اغمر قلبي بحنانك </a:t>
            </a:r>
          </a:p>
          <a:p>
            <a:pPr algn="ctr" rtl="1">
              <a:defRPr/>
            </a:pPr>
            <a:r>
              <a:rPr lang="ar-EG" sz="8000" b="1" dirty="0"/>
              <a:t>وأرويــنــــــي</a:t>
            </a:r>
            <a:endParaRPr lang="en-US" sz="80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774442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ar-EG" sz="8000" b="1" dirty="0"/>
              <a:t>أنـا جـاي</a:t>
            </a:r>
            <a:r>
              <a:rPr lang="ar-SA" sz="8000" b="1" dirty="0"/>
              <a:t> ضع</a:t>
            </a:r>
            <a:r>
              <a:rPr lang="ar-EG" sz="8000" b="1" dirty="0"/>
              <a:t>ـ</a:t>
            </a:r>
            <a:r>
              <a:rPr lang="ar-SA" sz="8000" b="1" dirty="0"/>
              <a:t>يف قويني</a:t>
            </a:r>
            <a:endParaRPr lang="ar-EG" sz="8000" b="1" dirty="0"/>
          </a:p>
          <a:p>
            <a:pPr algn="ctr" rtl="1">
              <a:defRPr/>
            </a:pPr>
            <a:r>
              <a:rPr lang="ar-EG" sz="8000" b="1" dirty="0"/>
              <a:t>وأنا جاى حزين عـزيني</a:t>
            </a:r>
          </a:p>
          <a:p>
            <a:pPr algn="ctr" rtl="1">
              <a:defRPr/>
            </a:pPr>
            <a:r>
              <a:rPr lang="ar-EG" sz="8000" b="1" dirty="0"/>
              <a:t>أنا جاى لك خاطي</a:t>
            </a:r>
          </a:p>
          <a:p>
            <a:pPr algn="ctr" rtl="1">
              <a:defRPr/>
            </a:pPr>
            <a:r>
              <a:rPr lang="ar-EG" sz="8000" b="1" dirty="0"/>
              <a:t> أبرئني واشفيني</a:t>
            </a:r>
            <a:endParaRPr lang="en-US" sz="80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762000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ar-SA" sz="8000" b="1" dirty="0"/>
              <a:t>المسني بسلطانك</a:t>
            </a:r>
            <a:endParaRPr lang="ar-EG" sz="8000" b="1" dirty="0"/>
          </a:p>
          <a:p>
            <a:pPr algn="ctr" rtl="1">
              <a:defRPr/>
            </a:pPr>
            <a:r>
              <a:rPr lang="ar-EG" sz="8000" b="1" dirty="0"/>
              <a:t>وريني مجد جلالك</a:t>
            </a:r>
          </a:p>
          <a:p>
            <a:pPr algn="ctr" rtl="1">
              <a:defRPr/>
            </a:pPr>
            <a:r>
              <a:rPr lang="ar-EG" sz="8000" b="1" dirty="0"/>
              <a:t>اغمر قلبي بحنانك </a:t>
            </a:r>
          </a:p>
          <a:p>
            <a:pPr algn="ctr" rtl="1">
              <a:defRPr/>
            </a:pPr>
            <a:r>
              <a:rPr lang="ar-EG" sz="8000" b="1"/>
              <a:t>وأرويــنــــــي</a:t>
            </a:r>
            <a:endParaRPr lang="en-US" sz="80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1010</TotalTime>
  <Words>111</Words>
  <Application>Microsoft Office PowerPoint</Application>
  <PresentationFormat>عرض على الشاشة (4:3)</PresentationFormat>
  <Paragraphs>25</Paragraphs>
  <Slides>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172</cp:revision>
  <dcterms:created xsi:type="dcterms:W3CDTF">2021-12-07T14:30:00Z</dcterms:created>
  <dcterms:modified xsi:type="dcterms:W3CDTF">2024-02-12T11:53:58Z</dcterms:modified>
</cp:coreProperties>
</file>