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396" r:id="rId5"/>
    <p:sldId id="397" r:id="rId6"/>
    <p:sldId id="404" r:id="rId7"/>
    <p:sldId id="405" r:id="rId8"/>
    <p:sldId id="400" r:id="rId9"/>
    <p:sldId id="401" r:id="rId10"/>
    <p:sldId id="406" r:id="rId11"/>
    <p:sldId id="40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404"/>
            <p14:sldId id="405"/>
            <p14:sldId id="400"/>
            <p14:sldId id="401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شاعر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2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(ده أنا في الصليب </a:t>
            </a:r>
          </a:p>
          <a:p>
            <a:pPr algn="ctr"/>
            <a:r>
              <a:rPr lang="ar-EG" sz="7200" b="1" dirty="0"/>
              <a:t>ضربوني بالحربة</a:t>
            </a:r>
          </a:p>
          <a:p>
            <a:pPr algn="ctr"/>
            <a:r>
              <a:rPr lang="ar-EG" sz="7200" b="1" dirty="0"/>
              <a:t>ثقبوني بالمسامير </a:t>
            </a:r>
          </a:p>
          <a:p>
            <a:pPr algn="ctr"/>
            <a:r>
              <a:rPr lang="ar-EG" sz="7200" b="1" dirty="0"/>
              <a:t>تركوني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ده أنا في الصليب </a:t>
            </a:r>
          </a:p>
          <a:p>
            <a:pPr algn="ctr" rtl="1"/>
            <a:r>
              <a:rPr lang="ar-EG" sz="7200" b="1" dirty="0"/>
              <a:t>رفعوني ع الخشبة</a:t>
            </a:r>
          </a:p>
          <a:p>
            <a:pPr algn="ctr" rtl="1"/>
            <a:r>
              <a:rPr lang="ar-EG" sz="7200" b="1" dirty="0"/>
              <a:t>عرّوني </a:t>
            </a:r>
            <a:r>
              <a:rPr lang="ar-EG" sz="7200" b="1" dirty="0" err="1"/>
              <a:t>وهانوني</a:t>
            </a:r>
            <a:endParaRPr lang="ar-EG" sz="7200" b="1" dirty="0"/>
          </a:p>
          <a:p>
            <a:pPr algn="ctr" rtl="1"/>
            <a:r>
              <a:rPr lang="ar-EG" sz="7200" b="1" dirty="0"/>
              <a:t> صلبوني)2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6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 </a:t>
            </a:r>
          </a:p>
          <a:p>
            <a:pPr algn="ctr"/>
            <a:r>
              <a:rPr lang="ar-EG" sz="8000" b="1" dirty="0"/>
              <a:t>(ده أنت محبوب </a:t>
            </a:r>
          </a:p>
          <a:p>
            <a:pPr algn="ctr"/>
            <a:r>
              <a:rPr lang="ar-EG" sz="8000" b="1" dirty="0"/>
              <a:t>على كفي أنا نقشتك</a:t>
            </a:r>
          </a:p>
          <a:p>
            <a:pPr algn="ctr"/>
            <a:r>
              <a:rPr lang="ar-EG" sz="8000" b="1" dirty="0"/>
              <a:t>تحت جناحي سترتك </a:t>
            </a:r>
          </a:p>
          <a:p>
            <a:pPr algn="ctr"/>
            <a:r>
              <a:rPr lang="ar-EG" sz="8000" b="1" dirty="0" err="1"/>
              <a:t>هاتخاف</a:t>
            </a:r>
            <a:r>
              <a:rPr lang="ar-EG" sz="8000" b="1" dirty="0"/>
              <a:t> من إيه</a:t>
            </a: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ده أنت ممسوك </a:t>
            </a:r>
          </a:p>
          <a:p>
            <a:pPr algn="ctr" rtl="1"/>
            <a:r>
              <a:rPr lang="ar-EG" sz="7200" b="1" dirty="0"/>
              <a:t>بذراعي القديرة</a:t>
            </a:r>
          </a:p>
          <a:p>
            <a:pPr algn="ctr" rtl="1"/>
            <a:r>
              <a:rPr lang="ar-EG" sz="7200" b="1" dirty="0"/>
              <a:t>أنا راعي الحظيرة </a:t>
            </a:r>
          </a:p>
          <a:p>
            <a:pPr algn="ctr" rtl="1"/>
            <a:r>
              <a:rPr lang="ar-EG" sz="7200" b="1" dirty="0"/>
              <a:t>يا غالي)2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160</Words>
  <Application>Microsoft Office PowerPoint</Application>
  <PresentationFormat>عرض على الشاشة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2024-02-06T09:38:20Z</dcterms:modified>
</cp:coreProperties>
</file>