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277" r:id="rId3"/>
    <p:sldId id="395" r:id="rId4"/>
    <p:sldId id="396" r:id="rId5"/>
    <p:sldId id="397" r:id="rId6"/>
    <p:sldId id="398" r:id="rId7"/>
    <p:sldId id="399" r:id="rId8"/>
    <p:sldId id="29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277"/>
            <p14:sldId id="395"/>
            <p14:sldId id="396"/>
            <p14:sldId id="397"/>
            <p14:sldId id="398"/>
            <p14:sldId id="39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74" d="100"/>
          <a:sy n="74" d="100"/>
        </p:scale>
        <p:origin x="48" y="308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3/18/2024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3/18/2024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0"/>
            <a:ext cx="9144000" cy="33956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/>
              <a:t>أَنَا إِنَاء </a:t>
            </a:r>
            <a:r>
              <a:rPr lang="ar-EG" sz="7200" b="1" dirty="0" err="1"/>
              <a:t>إِسوِد</a:t>
            </a:r>
            <a:endParaRPr lang="ar-EG" sz="72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224779"/>
            <a:ext cx="9982199" cy="5490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5400" b="1" dirty="0"/>
              <a:t>1-</a:t>
            </a:r>
            <a:r>
              <a:rPr lang="ar-EG" sz="6600" b="1" dirty="0"/>
              <a:t> </a:t>
            </a:r>
          </a:p>
          <a:p>
            <a:pPr algn="ctr">
              <a:lnSpc>
                <a:spcPct val="150000"/>
              </a:lnSpc>
            </a:pPr>
            <a:r>
              <a:rPr lang="ar-EG" sz="6600" b="1" dirty="0"/>
              <a:t>أَنَا إِنَاء </a:t>
            </a:r>
            <a:r>
              <a:rPr lang="ar-EG" sz="6600" b="1" dirty="0" err="1"/>
              <a:t>إِسوِد</a:t>
            </a:r>
            <a:r>
              <a:rPr lang="ar-EG" sz="6600" b="1" dirty="0"/>
              <a:t> كَسِير عَلِيل</a:t>
            </a:r>
          </a:p>
          <a:p>
            <a:pPr algn="ctr">
              <a:lnSpc>
                <a:spcPct val="150000"/>
              </a:lnSpc>
            </a:pPr>
            <a:r>
              <a:rPr lang="ar-EG" sz="6600" b="1" dirty="0"/>
              <a:t>لَقِتنِي إِيد خَزَّاف مَا لُوش مَثِيل</a:t>
            </a:r>
          </a:p>
          <a:p>
            <a:pPr algn="ctr">
              <a:lnSpc>
                <a:spcPct val="150000"/>
              </a:lnSpc>
            </a:pPr>
            <a:r>
              <a:rPr lang="ar-EG" sz="6600" b="1" dirty="0"/>
              <a:t>صرت فِي يَدُّه إِنَاء أَبيَض جَمِيل</a:t>
            </a:r>
            <a:endParaRPr lang="ar-EG" sz="80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304800"/>
            <a:ext cx="9982199" cy="56014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4400" b="1" dirty="0">
                <a:solidFill>
                  <a:srgbClr val="003300"/>
                </a:solidFill>
              </a:rPr>
              <a:t>القرار:</a:t>
            </a:r>
          </a:p>
          <a:p>
            <a:pPr algn="ctr" rtl="1">
              <a:lnSpc>
                <a:spcPct val="150000"/>
              </a:lnSpc>
            </a:pPr>
            <a:r>
              <a:rPr lang="ar-EG" sz="5400" b="1" dirty="0">
                <a:solidFill>
                  <a:srgbClr val="003300"/>
                </a:solidFill>
              </a:rPr>
              <a:t>أَنَا غَالِي فِيك يَا أَغلَى مَا فِي عُمرِي</a:t>
            </a:r>
          </a:p>
          <a:p>
            <a:pPr algn="ctr" rtl="1">
              <a:lnSpc>
                <a:spcPct val="150000"/>
              </a:lnSpc>
            </a:pPr>
            <a:r>
              <a:rPr lang="ar-EG" sz="5400" b="1" dirty="0">
                <a:solidFill>
                  <a:srgbClr val="003300"/>
                </a:solidFill>
              </a:rPr>
              <a:t>مَهمَا إِبلِيس رَخَّص فِي عينَيَّ أَمرِي</a:t>
            </a:r>
          </a:p>
          <a:p>
            <a:pPr algn="ctr" rtl="1">
              <a:lnSpc>
                <a:spcPct val="150000"/>
              </a:lnSpc>
            </a:pPr>
            <a:r>
              <a:rPr lang="ar-EG" sz="5400" b="1" dirty="0">
                <a:solidFill>
                  <a:srgbClr val="003300"/>
                </a:solidFill>
              </a:rPr>
              <a:t>وضَعفِي صَار حِيرَه وسكُوت وصَمتِي</a:t>
            </a:r>
          </a:p>
          <a:p>
            <a:pPr algn="ctr" rtl="1">
              <a:lnSpc>
                <a:spcPct val="150000"/>
              </a:lnSpc>
            </a:pPr>
            <a:r>
              <a:rPr lang="ar-EG" sz="5400" b="1" dirty="0">
                <a:solidFill>
                  <a:srgbClr val="003300"/>
                </a:solidFill>
              </a:rPr>
              <a:t>أَذكُر </a:t>
            </a:r>
            <a:r>
              <a:rPr lang="ar-EG" sz="5400" b="1" dirty="0" err="1">
                <a:solidFill>
                  <a:srgbClr val="003300"/>
                </a:solidFill>
              </a:rPr>
              <a:t>دَا</a:t>
            </a:r>
            <a:r>
              <a:rPr lang="ar-EG" sz="5400" b="1" dirty="0">
                <a:solidFill>
                  <a:srgbClr val="003300"/>
                </a:solidFill>
              </a:rPr>
              <a:t> دَمَّك هُوّ تَمَنِي وقِيمتِي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381000"/>
            <a:ext cx="9982199" cy="49995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4800" b="1" dirty="0"/>
              <a:t>2-</a:t>
            </a:r>
            <a:r>
              <a:rPr lang="ar-EG" sz="6000" b="1" dirty="0"/>
              <a:t> </a:t>
            </a:r>
          </a:p>
          <a:p>
            <a:pPr algn="ctr">
              <a:lnSpc>
                <a:spcPct val="150000"/>
              </a:lnSpc>
            </a:pPr>
            <a:r>
              <a:rPr lang="ar-EG" sz="6000" b="1" dirty="0"/>
              <a:t>أَنَا عَايِش بِيك يَا نَفَسِي وشَهِيقِي</a:t>
            </a:r>
          </a:p>
          <a:p>
            <a:pPr algn="ctr">
              <a:lnSpc>
                <a:spcPct val="150000"/>
              </a:lnSpc>
            </a:pPr>
            <a:r>
              <a:rPr lang="ar-EG" sz="6000" b="1" dirty="0" err="1"/>
              <a:t>بتقُودنِي</a:t>
            </a:r>
            <a:r>
              <a:rPr lang="ar-EG" sz="6000" b="1" dirty="0"/>
              <a:t> </a:t>
            </a:r>
            <a:r>
              <a:rPr lang="ar-EG" sz="6000" b="1" dirty="0" err="1"/>
              <a:t>إِيدِيك</a:t>
            </a:r>
            <a:r>
              <a:rPr lang="ar-EG" sz="6000" b="1" dirty="0"/>
              <a:t> وتنَوَّر لِي طَرِيقِي</a:t>
            </a:r>
          </a:p>
          <a:p>
            <a:pPr algn="ctr">
              <a:lnSpc>
                <a:spcPct val="150000"/>
              </a:lnSpc>
            </a:pPr>
            <a:r>
              <a:rPr lang="ar-EG" sz="6000" b="1" dirty="0"/>
              <a:t>دَايمًا </a:t>
            </a:r>
            <a:r>
              <a:rPr lang="ar-EG" sz="6000" b="1" dirty="0" err="1"/>
              <a:t>بَالقَاك</a:t>
            </a:r>
            <a:r>
              <a:rPr lang="ar-EG" sz="6000" b="1" dirty="0"/>
              <a:t> وَحدَك خِلِّي وصَدِيقِي</a:t>
            </a:r>
          </a:p>
        </p:txBody>
      </p:sp>
    </p:spTree>
    <p:extLst>
      <p:ext uri="{BB962C8B-B14F-4D97-AF65-F5344CB8AC3E}">
        <p14:creationId xmlns:p14="http://schemas.microsoft.com/office/powerpoint/2010/main" val="1548243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304800"/>
            <a:ext cx="9982199" cy="56014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4400" b="1" dirty="0">
                <a:solidFill>
                  <a:srgbClr val="003300"/>
                </a:solidFill>
              </a:rPr>
              <a:t>القرار:</a:t>
            </a:r>
          </a:p>
          <a:p>
            <a:pPr algn="ctr" rtl="1">
              <a:lnSpc>
                <a:spcPct val="150000"/>
              </a:lnSpc>
            </a:pPr>
            <a:r>
              <a:rPr lang="ar-EG" sz="5400" b="1" dirty="0">
                <a:solidFill>
                  <a:srgbClr val="003300"/>
                </a:solidFill>
              </a:rPr>
              <a:t>أَنَا غَالِي فِيك يَا أَغلَى مَا فِي عُمرِي</a:t>
            </a:r>
          </a:p>
          <a:p>
            <a:pPr algn="ctr" rtl="1">
              <a:lnSpc>
                <a:spcPct val="150000"/>
              </a:lnSpc>
            </a:pPr>
            <a:r>
              <a:rPr lang="ar-EG" sz="5400" b="1" dirty="0">
                <a:solidFill>
                  <a:srgbClr val="003300"/>
                </a:solidFill>
              </a:rPr>
              <a:t>مَهمَا إِبلِيس رَخَّص فِي عينَيَّ أَمرِي</a:t>
            </a:r>
          </a:p>
          <a:p>
            <a:pPr algn="ctr" rtl="1">
              <a:lnSpc>
                <a:spcPct val="150000"/>
              </a:lnSpc>
            </a:pPr>
            <a:r>
              <a:rPr lang="ar-EG" sz="5400" b="1" dirty="0">
                <a:solidFill>
                  <a:srgbClr val="003300"/>
                </a:solidFill>
              </a:rPr>
              <a:t>وضَعفِي صَار حِيرَه وسكُوت وصَمتِي</a:t>
            </a:r>
          </a:p>
          <a:p>
            <a:pPr algn="ctr" rtl="1">
              <a:lnSpc>
                <a:spcPct val="150000"/>
              </a:lnSpc>
            </a:pPr>
            <a:r>
              <a:rPr lang="ar-EG" sz="5400" b="1" dirty="0">
                <a:solidFill>
                  <a:srgbClr val="003300"/>
                </a:solidFill>
              </a:rPr>
              <a:t>أَذكُر </a:t>
            </a:r>
            <a:r>
              <a:rPr lang="ar-EG" sz="5400" b="1" dirty="0" err="1">
                <a:solidFill>
                  <a:srgbClr val="003300"/>
                </a:solidFill>
              </a:rPr>
              <a:t>دَا</a:t>
            </a:r>
            <a:r>
              <a:rPr lang="ar-EG" sz="5400" b="1" dirty="0">
                <a:solidFill>
                  <a:srgbClr val="003300"/>
                </a:solidFill>
              </a:rPr>
              <a:t> دَمَّك هُوّ تَمَنِي وقِيمتِي</a:t>
            </a:r>
          </a:p>
        </p:txBody>
      </p:sp>
    </p:spTree>
    <p:extLst>
      <p:ext uri="{BB962C8B-B14F-4D97-AF65-F5344CB8AC3E}">
        <p14:creationId xmlns:p14="http://schemas.microsoft.com/office/powerpoint/2010/main" val="13487490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304800"/>
            <a:ext cx="9982199" cy="5490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5400" b="1" dirty="0"/>
              <a:t>3-</a:t>
            </a:r>
            <a:r>
              <a:rPr lang="ar-EG" sz="6600" b="1" dirty="0"/>
              <a:t> </a:t>
            </a:r>
          </a:p>
          <a:p>
            <a:pPr algn="ctr">
              <a:lnSpc>
                <a:spcPct val="150000"/>
              </a:lnSpc>
            </a:pPr>
            <a:r>
              <a:rPr lang="ar-EG" sz="6600" b="1" dirty="0"/>
              <a:t>أَنَا </a:t>
            </a:r>
            <a:r>
              <a:rPr lang="ar-EG" sz="6600" b="1" dirty="0" err="1"/>
              <a:t>بَاستَنَّاك</a:t>
            </a:r>
            <a:r>
              <a:rPr lang="ar-EG" sz="6600" b="1" dirty="0"/>
              <a:t> فِي كُلّ يُوم رَاعِيَّ</a:t>
            </a:r>
          </a:p>
          <a:p>
            <a:pPr algn="ctr">
              <a:lnSpc>
                <a:spcPct val="150000"/>
              </a:lnSpc>
            </a:pPr>
            <a:r>
              <a:rPr lang="ar-EG" sz="6000" b="1" dirty="0"/>
              <a:t>أَجرِي احكِي معَاك واسمَع رَدَّك عَلَيَّ</a:t>
            </a:r>
          </a:p>
          <a:p>
            <a:pPr algn="ctr">
              <a:lnSpc>
                <a:spcPct val="150000"/>
              </a:lnSpc>
            </a:pPr>
            <a:r>
              <a:rPr lang="ar-EG" sz="6600" b="1" dirty="0"/>
              <a:t>وتضُمِّنِي لِيك يَا أبويا وفَادِيَّ</a:t>
            </a:r>
          </a:p>
        </p:txBody>
      </p:sp>
    </p:spTree>
    <p:extLst>
      <p:ext uri="{BB962C8B-B14F-4D97-AF65-F5344CB8AC3E}">
        <p14:creationId xmlns:p14="http://schemas.microsoft.com/office/powerpoint/2010/main" val="17911984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304800"/>
            <a:ext cx="9982199" cy="56014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4400" b="1" dirty="0">
                <a:solidFill>
                  <a:srgbClr val="003300"/>
                </a:solidFill>
              </a:rPr>
              <a:t>القرار:</a:t>
            </a:r>
          </a:p>
          <a:p>
            <a:pPr algn="ctr" rtl="1">
              <a:lnSpc>
                <a:spcPct val="150000"/>
              </a:lnSpc>
            </a:pPr>
            <a:r>
              <a:rPr lang="ar-EG" sz="5400" b="1" dirty="0">
                <a:solidFill>
                  <a:srgbClr val="003300"/>
                </a:solidFill>
              </a:rPr>
              <a:t>أَنَا غَالِي فِيك يَا أَغلَى مَا فِي عُمرِي</a:t>
            </a:r>
          </a:p>
          <a:p>
            <a:pPr algn="ctr" rtl="1">
              <a:lnSpc>
                <a:spcPct val="150000"/>
              </a:lnSpc>
            </a:pPr>
            <a:r>
              <a:rPr lang="ar-EG" sz="5400" b="1" dirty="0">
                <a:solidFill>
                  <a:srgbClr val="003300"/>
                </a:solidFill>
              </a:rPr>
              <a:t>مَهمَا إِبلِيس رَخَّص فِي عينَيَّ أَمرِي</a:t>
            </a:r>
          </a:p>
          <a:p>
            <a:pPr algn="ctr" rtl="1">
              <a:lnSpc>
                <a:spcPct val="150000"/>
              </a:lnSpc>
            </a:pPr>
            <a:r>
              <a:rPr lang="ar-EG" sz="5400" b="1" dirty="0">
                <a:solidFill>
                  <a:srgbClr val="003300"/>
                </a:solidFill>
              </a:rPr>
              <a:t>وضَعفِي صَار حِيرَه وسكُوت وصَمتِي</a:t>
            </a:r>
          </a:p>
          <a:p>
            <a:pPr algn="ctr" rtl="1">
              <a:lnSpc>
                <a:spcPct val="150000"/>
              </a:lnSpc>
            </a:pPr>
            <a:r>
              <a:rPr lang="ar-EG" sz="5400" b="1" dirty="0">
                <a:solidFill>
                  <a:srgbClr val="003300"/>
                </a:solidFill>
              </a:rPr>
              <a:t>أَذكُر </a:t>
            </a:r>
            <a:r>
              <a:rPr lang="ar-EG" sz="5400" b="1" dirty="0" err="1">
                <a:solidFill>
                  <a:srgbClr val="003300"/>
                </a:solidFill>
              </a:rPr>
              <a:t>دَا</a:t>
            </a:r>
            <a:r>
              <a:rPr lang="ar-EG" sz="5400" b="1" dirty="0">
                <a:solidFill>
                  <a:srgbClr val="003300"/>
                </a:solidFill>
              </a:rPr>
              <a:t> دَمَّك هُوّ تَمَنِي وقِيمتِي</a:t>
            </a:r>
          </a:p>
        </p:txBody>
      </p:sp>
    </p:spTree>
    <p:extLst>
      <p:ext uri="{BB962C8B-B14F-4D97-AF65-F5344CB8AC3E}">
        <p14:creationId xmlns:p14="http://schemas.microsoft.com/office/powerpoint/2010/main" val="40994350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1733</TotalTime>
  <Words>138</Words>
  <Application>Microsoft Office PowerPoint</Application>
  <PresentationFormat>عرض على الشاشة (4:3)</PresentationFormat>
  <Paragraphs>29</Paragraphs>
  <Slides>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216</cp:revision>
  <dcterms:created xsi:type="dcterms:W3CDTF">2021-12-07T14:30:00Z</dcterms:created>
  <dcterms:modified xsi:type="dcterms:W3CDTF">2024-03-18T14:27:12Z</dcterms:modified>
</cp:coreProperties>
</file>