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403" r:id="rId3"/>
    <p:sldId id="405" r:id="rId4"/>
    <p:sldId id="406" r:id="rId5"/>
    <p:sldId id="410" r:id="rId6"/>
    <p:sldId id="408" r:id="rId7"/>
    <p:sldId id="411" r:id="rId8"/>
    <p:sldId id="29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03"/>
            <p14:sldId id="405"/>
            <p14:sldId id="406"/>
            <p14:sldId id="410"/>
            <p14:sldId id="408"/>
            <p14:sldId id="411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68" d="100"/>
          <a:sy n="68" d="100"/>
        </p:scale>
        <p:origin x="80" y="30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3/16/2024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3/16/2024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96936"/>
            <a:ext cx="91440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ترنيمة </a:t>
            </a:r>
          </a:p>
          <a:p>
            <a:pPr algn="ctr" rtl="1">
              <a:lnSpc>
                <a:spcPct val="150000"/>
              </a:lnSpc>
            </a:pPr>
            <a:r>
              <a:rPr lang="ar-SA" sz="6600" b="1" dirty="0"/>
              <a:t>اطلب يسوع </a:t>
            </a:r>
            <a:endParaRPr lang="ar-EG" sz="66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698242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أ</a:t>
            </a:r>
            <a:r>
              <a:rPr lang="ar-SA" sz="8000" b="1" dirty="0"/>
              <a:t>طلب يسوع </a:t>
            </a:r>
            <a:r>
              <a:rPr lang="ar-EG" sz="8000" b="1" dirty="0"/>
              <a:t>أ</a:t>
            </a:r>
            <a:r>
              <a:rPr lang="ar-SA" sz="8000" b="1" dirty="0"/>
              <a:t>طلبه </a:t>
            </a:r>
            <a:endParaRPr lang="ar-EG" sz="8000" b="1" dirty="0"/>
          </a:p>
          <a:p>
            <a:pPr algn="ctr" rtl="1"/>
            <a:r>
              <a:rPr lang="ar-SA" sz="8000" b="1" dirty="0"/>
              <a:t>قبل تطلب أي شي ثاني</a:t>
            </a:r>
            <a:endParaRPr lang="en-US" sz="8000" b="1" dirty="0"/>
          </a:p>
          <a:p>
            <a:pPr algn="ctr" rtl="1"/>
            <a:r>
              <a:rPr lang="ar-EG" sz="8000" b="1" dirty="0"/>
              <a:t>أ</a:t>
            </a:r>
            <a:r>
              <a:rPr lang="ar-SA" sz="8000" b="1" dirty="0"/>
              <a:t>تمسك فيه و</a:t>
            </a:r>
            <a:r>
              <a:rPr lang="ar-EG" sz="8000" b="1" dirty="0"/>
              <a:t>أ</a:t>
            </a:r>
            <a:r>
              <a:rPr lang="ar-SA" sz="8000" b="1" dirty="0"/>
              <a:t>رغبه </a:t>
            </a:r>
            <a:endParaRPr lang="ar-EG" sz="8000" b="1" dirty="0"/>
          </a:p>
          <a:p>
            <a:pPr algn="ctr" rtl="1"/>
            <a:r>
              <a:rPr lang="ar-SA" sz="8000" b="1" dirty="0"/>
              <a:t>وهو</a:t>
            </a:r>
            <a:r>
              <a:rPr lang="ar-EG" sz="8000" b="1" dirty="0"/>
              <a:t> </a:t>
            </a:r>
            <a:r>
              <a:rPr lang="ar-SA" sz="8000" b="1" dirty="0"/>
              <a:t>يحقق كل الأماني</a:t>
            </a:r>
            <a:endParaRPr lang="en-US" sz="80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685800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8000" b="1" dirty="0">
                <a:solidFill>
                  <a:srgbClr val="00582A"/>
                </a:solidFill>
              </a:rPr>
              <a:t>وقبل تطلب عطاياه </a:t>
            </a:r>
            <a:endParaRPr lang="en-US" sz="8000" dirty="0">
              <a:solidFill>
                <a:srgbClr val="00582A"/>
              </a:solidFill>
            </a:endParaRPr>
          </a:p>
          <a:p>
            <a:pPr algn="ctr" rtl="1"/>
            <a:r>
              <a:rPr lang="ar-SA" sz="8000" b="1" dirty="0">
                <a:solidFill>
                  <a:srgbClr val="00582A"/>
                </a:solidFill>
              </a:rPr>
              <a:t>هو وحده وغيره لا</a:t>
            </a:r>
            <a:endParaRPr lang="en-US" sz="8000" dirty="0">
              <a:solidFill>
                <a:srgbClr val="00582A"/>
              </a:solidFill>
            </a:endParaRPr>
          </a:p>
          <a:p>
            <a:pPr algn="ctr" rtl="1"/>
            <a:r>
              <a:rPr lang="ar-SA" sz="8000" b="1" dirty="0">
                <a:solidFill>
                  <a:srgbClr val="00582A"/>
                </a:solidFill>
              </a:rPr>
              <a:t>الطريق والحق والحيا</a:t>
            </a:r>
            <a:r>
              <a:rPr lang="ar-EG" sz="8000" b="1" dirty="0">
                <a:solidFill>
                  <a:srgbClr val="00582A"/>
                </a:solidFill>
              </a:rPr>
              <a:t>ة</a:t>
            </a:r>
            <a:endParaRPr lang="en-US" sz="8000" dirty="0">
              <a:solidFill>
                <a:srgbClr val="00582A"/>
              </a:solidFill>
            </a:endParaRPr>
          </a:p>
          <a:p>
            <a:pPr algn="ctr" rtl="1"/>
            <a:r>
              <a:rPr lang="ar-SA" sz="8000" b="1" dirty="0">
                <a:solidFill>
                  <a:srgbClr val="00582A"/>
                </a:solidFill>
              </a:rPr>
              <a:t>هو يدوم وكل شي فاني</a:t>
            </a:r>
            <a:endParaRPr lang="en-US" sz="8000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762000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أ</a:t>
            </a:r>
            <a:r>
              <a:rPr lang="ar-SA" sz="8000" b="1" dirty="0"/>
              <a:t>طلب حضوره في حياتك تختفي وهو يظهر</a:t>
            </a:r>
            <a:endParaRPr lang="en-US" sz="8000" b="1" dirty="0"/>
          </a:p>
          <a:p>
            <a:pPr algn="ctr" rtl="1"/>
            <a:r>
              <a:rPr lang="ar-SA" sz="8000" b="1" dirty="0"/>
              <a:t>يغير بنوره في صفاتك </a:t>
            </a:r>
            <a:endParaRPr lang="ar-EG" sz="8000" b="1" dirty="0"/>
          </a:p>
          <a:p>
            <a:pPr algn="ctr" rtl="1"/>
            <a:r>
              <a:rPr lang="ar-SA" sz="8000" b="1" dirty="0"/>
              <a:t>كل</a:t>
            </a:r>
            <a:r>
              <a:rPr lang="ar-EG" sz="8000" b="1" dirty="0"/>
              <a:t> </a:t>
            </a:r>
            <a:r>
              <a:rPr lang="ar-SA" sz="8000" b="1" dirty="0"/>
              <a:t>يوم</a:t>
            </a:r>
            <a:r>
              <a:rPr lang="ar-EG" sz="8000" b="1" dirty="0"/>
              <a:t> </a:t>
            </a:r>
            <a:r>
              <a:rPr lang="ar-SA" sz="8000" b="1" dirty="0"/>
              <a:t>تشبه </a:t>
            </a:r>
            <a:r>
              <a:rPr lang="ar-SA" sz="8000" b="1" dirty="0" err="1"/>
              <a:t>هاكثر</a:t>
            </a:r>
            <a:endParaRPr lang="en-US" sz="80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685800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8000" b="1" dirty="0">
                <a:solidFill>
                  <a:srgbClr val="00582A"/>
                </a:solidFill>
              </a:rPr>
              <a:t>وقبل تطلب عطاياه </a:t>
            </a:r>
            <a:endParaRPr lang="en-US" sz="8000" dirty="0">
              <a:solidFill>
                <a:srgbClr val="00582A"/>
              </a:solidFill>
            </a:endParaRPr>
          </a:p>
          <a:p>
            <a:pPr algn="ctr" rtl="1"/>
            <a:r>
              <a:rPr lang="ar-SA" sz="8000" b="1" dirty="0">
                <a:solidFill>
                  <a:srgbClr val="00582A"/>
                </a:solidFill>
              </a:rPr>
              <a:t>هو وحده وغيره لا</a:t>
            </a:r>
            <a:endParaRPr lang="en-US" sz="8000" dirty="0">
              <a:solidFill>
                <a:srgbClr val="00582A"/>
              </a:solidFill>
            </a:endParaRPr>
          </a:p>
          <a:p>
            <a:pPr algn="ctr" rtl="1"/>
            <a:r>
              <a:rPr lang="ar-SA" sz="8000" b="1" dirty="0">
                <a:solidFill>
                  <a:srgbClr val="00582A"/>
                </a:solidFill>
              </a:rPr>
              <a:t>الطريق والحق والحيا</a:t>
            </a:r>
            <a:r>
              <a:rPr lang="ar-EG" sz="8000" b="1" dirty="0">
                <a:solidFill>
                  <a:srgbClr val="00582A"/>
                </a:solidFill>
              </a:rPr>
              <a:t>ة</a:t>
            </a:r>
            <a:endParaRPr lang="en-US" sz="8000" dirty="0">
              <a:solidFill>
                <a:srgbClr val="00582A"/>
              </a:solidFill>
            </a:endParaRPr>
          </a:p>
          <a:p>
            <a:pPr algn="ctr" rtl="1"/>
            <a:r>
              <a:rPr lang="ar-SA" sz="8000" b="1" dirty="0">
                <a:solidFill>
                  <a:srgbClr val="00582A"/>
                </a:solidFill>
              </a:rPr>
              <a:t>هو يدوم وكل شي فاني</a:t>
            </a:r>
            <a:endParaRPr lang="en-US" sz="8000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55506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698242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أ</a:t>
            </a:r>
            <a:r>
              <a:rPr lang="ar-SA" sz="8000" b="1" dirty="0"/>
              <a:t>طلبه يملاك من</a:t>
            </a:r>
            <a:r>
              <a:rPr lang="ar-EG" sz="8000" b="1" dirty="0"/>
              <a:t> </a:t>
            </a:r>
            <a:r>
              <a:rPr lang="ar-SA" sz="8000" b="1" dirty="0"/>
              <a:t>روحه </a:t>
            </a:r>
            <a:endParaRPr lang="ar-EG" sz="8000" b="1" dirty="0"/>
          </a:p>
          <a:p>
            <a:pPr algn="ctr" rtl="1"/>
            <a:r>
              <a:rPr lang="ar-SA" sz="8000" b="1" dirty="0"/>
              <a:t>ونوره يقودك في طريقك </a:t>
            </a:r>
            <a:endParaRPr lang="en-US" sz="8000" b="1" dirty="0"/>
          </a:p>
          <a:p>
            <a:pPr algn="ctr" rtl="1"/>
            <a:r>
              <a:rPr lang="ar-SA" sz="8000" b="1" dirty="0"/>
              <a:t>تلقى شفاك في جروحه  وسلامه لأيامك رفيقك</a:t>
            </a:r>
            <a:endParaRPr lang="en-US" sz="80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685800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8000" b="1" dirty="0">
                <a:solidFill>
                  <a:srgbClr val="00582A"/>
                </a:solidFill>
              </a:rPr>
              <a:t>وقبل تطلب عطاياه </a:t>
            </a:r>
            <a:endParaRPr lang="en-US" sz="8000" dirty="0">
              <a:solidFill>
                <a:srgbClr val="00582A"/>
              </a:solidFill>
            </a:endParaRPr>
          </a:p>
          <a:p>
            <a:pPr algn="ctr" rtl="1"/>
            <a:r>
              <a:rPr lang="ar-SA" sz="8000" b="1" dirty="0">
                <a:solidFill>
                  <a:srgbClr val="00582A"/>
                </a:solidFill>
              </a:rPr>
              <a:t>هو وحده وغيره لا</a:t>
            </a:r>
            <a:endParaRPr lang="en-US" sz="8000" dirty="0">
              <a:solidFill>
                <a:srgbClr val="00582A"/>
              </a:solidFill>
            </a:endParaRPr>
          </a:p>
          <a:p>
            <a:pPr algn="ctr" rtl="1"/>
            <a:r>
              <a:rPr lang="ar-SA" sz="8000" b="1" dirty="0">
                <a:solidFill>
                  <a:srgbClr val="00582A"/>
                </a:solidFill>
              </a:rPr>
              <a:t>الطريق والحق والحيا</a:t>
            </a:r>
            <a:r>
              <a:rPr lang="ar-EG" sz="8000" b="1" dirty="0">
                <a:solidFill>
                  <a:srgbClr val="00582A"/>
                </a:solidFill>
              </a:rPr>
              <a:t>ة</a:t>
            </a:r>
            <a:endParaRPr lang="en-US" sz="8000" dirty="0">
              <a:solidFill>
                <a:srgbClr val="00582A"/>
              </a:solidFill>
            </a:endParaRPr>
          </a:p>
          <a:p>
            <a:pPr algn="ctr" rtl="1"/>
            <a:r>
              <a:rPr lang="ar-SA" sz="8000" b="1" dirty="0">
                <a:solidFill>
                  <a:srgbClr val="00582A"/>
                </a:solidFill>
              </a:rPr>
              <a:t>هو يدوم وكل شي فاني</a:t>
            </a:r>
            <a:endParaRPr lang="en-US" sz="8000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67683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1849</TotalTime>
  <Words>103</Words>
  <Application>Microsoft Office PowerPoint</Application>
  <PresentationFormat>عرض على الشاشة (4:3)</PresentationFormat>
  <Paragraphs>24</Paragraphs>
  <Slides>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257</cp:revision>
  <dcterms:created xsi:type="dcterms:W3CDTF">2021-12-07T14:30:00Z</dcterms:created>
  <dcterms:modified xsi:type="dcterms:W3CDTF">2024-03-16T09:39:05Z</dcterms:modified>
</cp:coreProperties>
</file>