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اذكرني في ملكوتك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>
                <a:solidFill>
                  <a:srgbClr val="00582A"/>
                </a:solidFill>
              </a:rPr>
              <a:t>      </a:t>
            </a:r>
            <a:r>
              <a:rPr lang="ar-SA" sz="8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يسوع</a:t>
            </a:r>
            <a:r>
              <a:rPr lang="ar-SA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   </a:t>
            </a:r>
            <a:r>
              <a:rPr lang="en-US" sz="80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</a:t>
            </a:r>
            <a:r>
              <a:rPr lang="en-US" sz="7200" b="1" dirty="0">
                <a:solidFill>
                  <a:srgbClr val="00582A"/>
                </a:solidFill>
                <a:latin typeface="Bahnschrift SemiBold" pitchFamily="34" charset="0"/>
                <a:ea typeface="Calibri" pitchFamily="34" charset="0"/>
              </a:rPr>
              <a:t>Jesus</a:t>
            </a:r>
            <a:endParaRPr lang="ar-EG" sz="7200" b="1" dirty="0">
              <a:solidFill>
                <a:srgbClr val="00582A"/>
              </a:solidFill>
              <a:latin typeface="Bahnschrift SemiBold" pitchFamily="34" charset="0"/>
              <a:ea typeface="Calibri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  <a:latin typeface="Bahnschrift SemiBold" pitchFamily="34" charset="0"/>
              </a:rPr>
              <a:t>4</a:t>
            </a:r>
            <a:endParaRPr lang="ar-SA" sz="6600" b="1" dirty="0">
              <a:solidFill>
                <a:srgbClr val="00582A"/>
              </a:solidFill>
              <a:latin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96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اذكرني في ملكوتك ربي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حيث تكون أنا 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كون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قدس لي أفكاري وقلبي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دوافعي وشهوة العيون</a:t>
            </a:r>
            <a:endParaRPr lang="ar-EG" sz="54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Remember me 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when You come into Your kingdom Lord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I want to be where You are 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Sanctify my heart,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 thoughts, intentions and my eyes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>
                <a:solidFill>
                  <a:srgbClr val="00582A"/>
                </a:solidFill>
              </a:rPr>
              <a:t>      </a:t>
            </a:r>
            <a:r>
              <a:rPr lang="ar-SA" sz="8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يسوع</a:t>
            </a:r>
            <a:r>
              <a:rPr lang="ar-SA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   </a:t>
            </a:r>
            <a:r>
              <a:rPr lang="en-US" sz="80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</a:t>
            </a:r>
            <a:r>
              <a:rPr lang="en-US" sz="7200" b="1" dirty="0">
                <a:solidFill>
                  <a:srgbClr val="00582A"/>
                </a:solidFill>
                <a:latin typeface="Bahnschrift SemiBold" pitchFamily="34" charset="0"/>
                <a:ea typeface="Calibri" pitchFamily="34" charset="0"/>
              </a:rPr>
              <a:t>Jesus</a:t>
            </a:r>
            <a:endParaRPr lang="ar-EG" sz="7200" b="1" dirty="0">
              <a:solidFill>
                <a:srgbClr val="00582A"/>
              </a:solidFill>
              <a:latin typeface="Bahnschrift SemiBold" pitchFamily="34" charset="0"/>
              <a:ea typeface="Calibri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  <a:latin typeface="Bahnschrift SemiBold" pitchFamily="34" charset="0"/>
              </a:rPr>
              <a:t>4</a:t>
            </a:r>
            <a:endParaRPr lang="ar-SA" sz="6600" b="1" dirty="0">
              <a:solidFill>
                <a:srgbClr val="00582A"/>
              </a:solidFill>
              <a:latin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96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أنا معك لا 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ريد شيئا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ف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نت كل من لي في السماء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غايتي 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ن 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راك ممجدا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وراضيا في يوم اللقاء </a:t>
            </a:r>
            <a:endParaRPr lang="ar-EG" sz="54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Whom have I in heaven but You?</a:t>
            </a: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atin typeface="Arial" pitchFamily="34" charset="0"/>
                <a:cs typeface="Arial" pitchFamily="34" charset="0"/>
              </a:rPr>
              <a:t>    And earth has nothing</a:t>
            </a:r>
            <a:endParaRPr lang="ar-EG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 I desire besides You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My desire is to see You glorified,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 and pleased on the day we meet</a:t>
            </a:r>
          </a:p>
          <a:p>
            <a:pPr algn="ctr"/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5400" b="1" dirty="0">
              <a:latin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5400" b="1" dirty="0">
              <a:latin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>
                <a:solidFill>
                  <a:srgbClr val="00582A"/>
                </a:solidFill>
              </a:rPr>
              <a:t>      </a:t>
            </a:r>
            <a:r>
              <a:rPr lang="ar-SA" sz="8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يسوع</a:t>
            </a:r>
            <a:r>
              <a:rPr lang="ar-SA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   </a:t>
            </a:r>
            <a:r>
              <a:rPr lang="en-US" sz="80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</a:t>
            </a:r>
            <a:r>
              <a:rPr lang="en-US" sz="7200" b="1" dirty="0">
                <a:solidFill>
                  <a:srgbClr val="00582A"/>
                </a:solidFill>
                <a:latin typeface="Bahnschrift SemiBold" pitchFamily="34" charset="0"/>
                <a:ea typeface="Calibri" pitchFamily="34" charset="0"/>
              </a:rPr>
              <a:t>Jesus</a:t>
            </a:r>
            <a:endParaRPr lang="ar-EG" sz="7200" b="1" dirty="0">
              <a:solidFill>
                <a:srgbClr val="00582A"/>
              </a:solidFill>
              <a:latin typeface="Bahnschrift SemiBold" pitchFamily="34" charset="0"/>
              <a:ea typeface="Calibri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  <a:latin typeface="Bahnschrift SemiBold" pitchFamily="34" charset="0"/>
              </a:rPr>
              <a:t>4</a:t>
            </a:r>
            <a:endParaRPr lang="ar-SA" sz="6600" b="1" dirty="0">
              <a:solidFill>
                <a:srgbClr val="00582A"/>
              </a:solidFill>
              <a:latin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96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في يدك استودع كلي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فارحمني و</a:t>
            </a:r>
            <a:r>
              <a:rPr lang="ar-EG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قبل توبتي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سترتني ومحوت ذلي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وخلصتني بالنعمة</a:t>
            </a:r>
            <a:endParaRPr lang="ar-SA" sz="5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Into Your hands I commit my all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Have mercy on m</a:t>
            </a:r>
            <a:r>
              <a:rPr lang="ar-SA" sz="36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and accept my repentance</a:t>
            </a: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You forgave me, erased my shame,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 and saved me by grace 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048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>
                <a:solidFill>
                  <a:srgbClr val="00582A"/>
                </a:solidFill>
              </a:rPr>
              <a:t>القرار: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>
                <a:solidFill>
                  <a:srgbClr val="00582A"/>
                </a:solidFill>
              </a:rPr>
              <a:t>      </a:t>
            </a:r>
            <a:r>
              <a:rPr lang="ar-SA" sz="8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يسوع</a:t>
            </a:r>
            <a:r>
              <a:rPr lang="ar-SA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   </a:t>
            </a:r>
            <a:r>
              <a:rPr lang="en-US" sz="80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</a:t>
            </a:r>
            <a:r>
              <a:rPr lang="en-US" sz="13800" b="1" dirty="0">
                <a:solidFill>
                  <a:srgbClr val="00582A"/>
                </a:solidFill>
                <a:latin typeface="Aldhabi" pitchFamily="2" charset="-78"/>
                <a:ea typeface="Calibri" pitchFamily="34" charset="0"/>
              </a:rPr>
              <a:t>    </a:t>
            </a:r>
            <a:r>
              <a:rPr lang="en-US" sz="7200" b="1" dirty="0">
                <a:solidFill>
                  <a:srgbClr val="00582A"/>
                </a:solidFill>
                <a:latin typeface="Bahnschrift SemiBold" pitchFamily="34" charset="0"/>
                <a:ea typeface="Calibri" pitchFamily="34" charset="0"/>
              </a:rPr>
              <a:t>Jesus</a:t>
            </a:r>
            <a:endParaRPr lang="ar-EG" sz="7200" b="1" dirty="0">
              <a:solidFill>
                <a:srgbClr val="00582A"/>
              </a:solidFill>
              <a:latin typeface="Bahnschrift SemiBold" pitchFamily="34" charset="0"/>
              <a:ea typeface="Calibri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>
                <a:solidFill>
                  <a:srgbClr val="00582A"/>
                </a:solidFill>
                <a:latin typeface="Bahnschrift SemiBold" pitchFamily="34" charset="0"/>
              </a:rPr>
              <a:t>4</a:t>
            </a:r>
            <a:endParaRPr lang="ar-SA" sz="6600" b="1" dirty="0">
              <a:solidFill>
                <a:srgbClr val="00582A"/>
              </a:solidFill>
              <a:latin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96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179</Words>
  <Application>Microsoft Office PowerPoint</Application>
  <PresentationFormat>عرض على الشاشة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Aldhabi</vt:lpstr>
      <vt:lpstr>Arial</vt:lpstr>
      <vt:lpstr>Bahnschrift SemiBold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2024-03-16T08:40:35Z</dcterms:modified>
</cp:coreProperties>
</file>