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89" r:id="rId3"/>
    <p:sldId id="499" r:id="rId4"/>
    <p:sldId id="523" r:id="rId5"/>
    <p:sldId id="524" r:id="rId6"/>
    <p:sldId id="525" r:id="rId7"/>
    <p:sldId id="526" r:id="rId8"/>
    <p:sldId id="527" r:id="rId9"/>
    <p:sldId id="528" r:id="rId10"/>
    <p:sldId id="529" r:id="rId11"/>
    <p:sldId id="4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91" autoAdjust="0"/>
    <p:restoredTop sz="94660"/>
  </p:normalViewPr>
  <p:slideViewPr>
    <p:cSldViewPr>
      <p:cViewPr>
        <p:scale>
          <a:sx n="68" d="100"/>
          <a:sy n="68" d="100"/>
        </p:scale>
        <p:origin x="-1152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874455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تـرنيـمـة </a:t>
            </a:r>
          </a:p>
          <a:p>
            <a:pPr algn="ctr" rtl="1"/>
            <a:r>
              <a:rPr lang="ar-EG" sz="8000" b="1" dirty="0" smtClean="0"/>
              <a:t>أجهل ما سوف يأتي </a:t>
            </a:r>
            <a:endParaRPr lang="ar-EG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7625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لست أدري ما يكون</a:t>
            </a:r>
            <a:br>
              <a:rPr lang="ar-EG" sz="8000" b="1" dirty="0" smtClean="0"/>
            </a:br>
            <a:r>
              <a:rPr lang="ar-EG" sz="8000" b="1" dirty="0" smtClean="0"/>
              <a:t>من حياتي في الغد</a:t>
            </a:r>
            <a:br>
              <a:rPr lang="ar-EG" sz="8000" b="1" dirty="0" smtClean="0"/>
            </a:br>
            <a:r>
              <a:rPr lang="ar-EG" sz="8000" b="1" dirty="0" smtClean="0"/>
              <a:t>أعلم شيئاً يقيناً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ربي </a:t>
            </a:r>
            <a:r>
              <a:rPr lang="ar-EG" sz="8000" b="1" dirty="0" smtClean="0"/>
              <a:t>ممسك يدي</a:t>
            </a:r>
            <a:br>
              <a:rPr lang="ar-EG" sz="8000" b="1" dirty="0" smtClean="0"/>
            </a:br>
            <a:endParaRPr lang="ar-SA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7620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أجهل ما سوف يأتي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في </a:t>
            </a:r>
            <a:r>
              <a:rPr lang="ar-EG" sz="8000" b="1" dirty="0" smtClean="0"/>
              <a:t>الغد أو بعده</a:t>
            </a:r>
            <a:br>
              <a:rPr lang="ar-EG" sz="8000" b="1" dirty="0" smtClean="0"/>
            </a:br>
            <a:r>
              <a:rPr lang="ar-EG" sz="8000" b="1" dirty="0" smtClean="0"/>
              <a:t>فالغد في علم ربي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ليس </a:t>
            </a:r>
            <a:r>
              <a:rPr lang="ar-EG" sz="8000" b="1" dirty="0" smtClean="0"/>
              <a:t>خافٍ عنده</a:t>
            </a:r>
            <a:br>
              <a:rPr lang="ar-EG" sz="8000" b="1" dirty="0" smtClean="0"/>
            </a:br>
            <a:endParaRPr lang="ar-SA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-152400" y="7625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ليس همي ما يصير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من </a:t>
            </a:r>
            <a:r>
              <a:rPr lang="ar-EG" sz="8000" b="1" dirty="0" smtClean="0"/>
              <a:t>أمور آتية</a:t>
            </a:r>
            <a:br>
              <a:rPr lang="ar-EG" sz="8000" b="1" dirty="0" smtClean="0"/>
            </a:br>
            <a:r>
              <a:rPr lang="ar-EG" sz="8000" b="1" dirty="0" smtClean="0"/>
              <a:t>همي أن أرضي ربي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في </a:t>
            </a:r>
            <a:r>
              <a:rPr lang="ar-EG" sz="8000" b="1" dirty="0" smtClean="0"/>
              <a:t>الحياة والممات</a:t>
            </a:r>
            <a:br>
              <a:rPr lang="ar-EG" sz="8000" b="1" dirty="0" smtClean="0"/>
            </a:br>
            <a:endParaRPr lang="en-US" sz="8000" b="1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7625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لست أدري ما يكون</a:t>
            </a:r>
            <a:br>
              <a:rPr lang="ar-EG" sz="8000" b="1" dirty="0" smtClean="0"/>
            </a:br>
            <a:r>
              <a:rPr lang="ar-EG" sz="8000" b="1" dirty="0" smtClean="0"/>
              <a:t>من </a:t>
            </a:r>
            <a:r>
              <a:rPr lang="ar-EG" sz="8000" dirty="0" smtClean="0"/>
              <a:t>حياتي</a:t>
            </a:r>
            <a:r>
              <a:rPr lang="ar-EG" sz="8000" b="1" dirty="0" smtClean="0"/>
              <a:t> في الغد</a:t>
            </a:r>
            <a:br>
              <a:rPr lang="ar-EG" sz="8000" b="1" dirty="0" smtClean="0"/>
            </a:br>
            <a:r>
              <a:rPr lang="ar-EG" sz="8000" b="1" dirty="0" smtClean="0"/>
              <a:t>أعلم شيئاً يقيناً </a:t>
            </a:r>
          </a:p>
          <a:p>
            <a:pPr algn="ctr" rtl="1"/>
            <a:r>
              <a:rPr lang="ar-EG" sz="8000" b="1" dirty="0" smtClean="0"/>
              <a:t>ربي ممسك يدي</a:t>
            </a:r>
            <a:br>
              <a:rPr lang="ar-EG" sz="8000" b="1" dirty="0" smtClean="0"/>
            </a:br>
            <a:endParaRPr lang="ar-SA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858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أعلم الدرب منير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أعلم </a:t>
            </a:r>
            <a:r>
              <a:rPr lang="ar-EG" sz="8000" b="1" dirty="0" smtClean="0"/>
              <a:t>ربي أمين</a:t>
            </a:r>
            <a:br>
              <a:rPr lang="ar-EG" sz="8000" b="1" dirty="0" smtClean="0"/>
            </a:br>
            <a:r>
              <a:rPr lang="ar-EG" sz="8000" b="1" dirty="0" smtClean="0"/>
              <a:t>فهو لي خير رفيق</a:t>
            </a:r>
            <a:br>
              <a:rPr lang="ar-EG" sz="8000" b="1" dirty="0" smtClean="0"/>
            </a:br>
            <a:r>
              <a:rPr lang="ar-EG" sz="8000" b="1" dirty="0" smtClean="0"/>
              <a:t>وهو لي خير معين</a:t>
            </a:r>
            <a:br>
              <a:rPr lang="ar-EG" sz="8000" b="1" dirty="0" smtClean="0"/>
            </a:br>
            <a:endParaRPr lang="ar-SA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6858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عن قريب سوف أمضي</a:t>
            </a:r>
            <a:br>
              <a:rPr lang="ar-EG" sz="8000" b="1" dirty="0" smtClean="0"/>
            </a:br>
            <a:r>
              <a:rPr lang="ar-EG" sz="8000" b="1" dirty="0" smtClean="0"/>
              <a:t>إلى موطن الخلود</a:t>
            </a:r>
            <a:br>
              <a:rPr lang="ar-EG" sz="8000" b="1" dirty="0" smtClean="0"/>
            </a:br>
            <a:r>
              <a:rPr lang="ar-EG" sz="8000" b="1" dirty="0" smtClean="0"/>
              <a:t>حيث لا الدمع يسيل لا</a:t>
            </a:r>
            <a:br>
              <a:rPr lang="ar-EG" sz="8000" b="1" dirty="0" smtClean="0"/>
            </a:br>
            <a:r>
              <a:rPr lang="ar-EG" sz="8000" b="1" dirty="0" smtClean="0"/>
              <a:t>ولا الموت يسود</a:t>
            </a:r>
            <a:br>
              <a:rPr lang="ar-EG" sz="8000" b="1" dirty="0" smtClean="0"/>
            </a:br>
            <a:endParaRPr lang="en-US" sz="8000" b="1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7625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لست أدري ما يكون</a:t>
            </a:r>
            <a:br>
              <a:rPr lang="ar-EG" sz="8000" b="1" dirty="0" smtClean="0"/>
            </a:br>
            <a:r>
              <a:rPr lang="ar-EG" sz="8000" b="1" dirty="0" smtClean="0"/>
              <a:t>من حياتي في الغد</a:t>
            </a:r>
            <a:br>
              <a:rPr lang="ar-EG" sz="8000" b="1" dirty="0" smtClean="0"/>
            </a:br>
            <a:r>
              <a:rPr lang="ar-EG" sz="8000" b="1" dirty="0" smtClean="0"/>
              <a:t>أعلم شيئاً يقيناً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ربي </a:t>
            </a:r>
            <a:r>
              <a:rPr lang="ar-EG" sz="8000" b="1" dirty="0" smtClean="0"/>
              <a:t>ممسك يدي</a:t>
            </a:r>
            <a:br>
              <a:rPr lang="ar-EG" sz="8000" b="1" dirty="0" smtClean="0"/>
            </a:br>
            <a:endParaRPr lang="ar-SA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858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أجهل المستقبلات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أجهل </a:t>
            </a:r>
            <a:r>
              <a:rPr lang="ar-EG" sz="8000" b="1" dirty="0" smtClean="0"/>
              <a:t>ما سيكون</a:t>
            </a:r>
            <a:br>
              <a:rPr lang="ar-EG" sz="8000" b="1" dirty="0" smtClean="0"/>
            </a:br>
            <a:r>
              <a:rPr lang="ar-EG" sz="8000" b="1" dirty="0" smtClean="0"/>
              <a:t>إنما أعلم أن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سيدي </a:t>
            </a:r>
            <a:r>
              <a:rPr lang="ar-EG" sz="8000" b="1" dirty="0" smtClean="0"/>
              <a:t>أب حنون</a:t>
            </a:r>
            <a:br>
              <a:rPr lang="ar-EG" sz="8000" b="1" dirty="0" smtClean="0"/>
            </a:br>
            <a:endParaRPr lang="ar-SA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6858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فهو يُعنى بالطيور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وكذا </a:t>
            </a:r>
            <a:r>
              <a:rPr lang="ar-EG" sz="8000" b="1" dirty="0" err="1" smtClean="0"/>
              <a:t>بي</a:t>
            </a:r>
            <a:r>
              <a:rPr lang="ar-EG" sz="8000" b="1" dirty="0" smtClean="0"/>
              <a:t> يعتني</a:t>
            </a:r>
            <a:br>
              <a:rPr lang="ar-EG" sz="8000" b="1" dirty="0" smtClean="0"/>
            </a:br>
            <a:r>
              <a:rPr lang="ar-EG" sz="8000" b="1" dirty="0" smtClean="0"/>
              <a:t>دمه يكفيني ستراً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روحه </a:t>
            </a:r>
            <a:r>
              <a:rPr lang="ar-EG" sz="8000" b="1" dirty="0" smtClean="0"/>
              <a:t>يملأني</a:t>
            </a:r>
            <a:br>
              <a:rPr lang="ar-EG" sz="8000" b="1" dirty="0" smtClean="0"/>
            </a:br>
            <a:endParaRPr lang="en-US" sz="8000" b="1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1857</TotalTime>
  <Words>53</Words>
  <Application>Microsoft Office PowerPoint</Application>
  <PresentationFormat>عرض على الشاشة (3:4)‏</PresentationFormat>
  <Paragraphs>23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369</cp:revision>
  <dcterms:created xsi:type="dcterms:W3CDTF">2021-12-07T14:30:00Z</dcterms:created>
  <dcterms:modified xsi:type="dcterms:W3CDTF">2022-01-13T16:45:47Z</dcterms:modified>
</cp:coreProperties>
</file>