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89" r:id="rId3"/>
    <p:sldId id="277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382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altLang="en-US" sz="8000" b="1" dirty="0" smtClean="0">
                <a:cs typeface="Times New Roman" pitchFamily="18" charset="0"/>
              </a:rPr>
              <a:t>أتحبني </a:t>
            </a:r>
            <a:r>
              <a:rPr lang="ar-EG" altLang="en-US" sz="9600" b="1" dirty="0" smtClean="0">
                <a:cs typeface="Times New Roman" pitchFamily="18" charset="0"/>
              </a:rPr>
              <a:t>أتحبني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15395"/>
            <a:ext cx="9144000" cy="653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>من كل قلبــي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من كل قدرتي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فحبك أسرني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وأذاب </a:t>
            </a:r>
            <a:r>
              <a:rPr lang="ar-EG" altLang="en-US" sz="7200" b="1" dirty="0" err="1" smtClean="0">
                <a:cs typeface="Times New Roman" pitchFamily="18" charset="0"/>
              </a:rPr>
              <a:t>قساوتي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653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>خذني عند الصليب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حيث الدم </a:t>
            </a:r>
            <a:r>
              <a:rPr lang="ar-EG" altLang="en-US" sz="7200" b="1" dirty="0" err="1" smtClean="0">
                <a:cs typeface="Times New Roman" pitchFamily="18" charset="0"/>
              </a:rPr>
              <a:t>السكيب</a:t>
            </a:r>
            <a:r>
              <a:rPr lang="ar-EG" altLang="en-US" sz="7200" b="1" dirty="0" smtClean="0">
                <a:cs typeface="Times New Roman" pitchFamily="18" charset="0"/>
              </a:rPr>
              <a:t/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فلا أقدر إلا أن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أجثو سجوداً يا حبيب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43765"/>
            <a:ext cx="9144000" cy="6142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9600" b="1" dirty="0" smtClean="0"/>
              <a:t>أحبك ... أحبك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أحبك ...</a:t>
            </a:r>
            <a:br>
              <a:rPr lang="ar-EG" altLang="en-US" sz="9600" b="1" dirty="0" smtClean="0"/>
            </a:b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85173"/>
            <a:ext cx="9144000" cy="8358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9600" b="1" dirty="0" smtClean="0"/>
              <a:t>أتحبني ... </a:t>
            </a:r>
            <a:r>
              <a:rPr lang="ar-EG" altLang="en-US" sz="9600" b="1" dirty="0" smtClean="0"/>
              <a:t>أتحبني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</a:t>
            </a:r>
            <a:r>
              <a:rPr lang="ar-EG" altLang="en-US" sz="9600" b="1" dirty="0" smtClean="0"/>
              <a:t>أتحبني... </a:t>
            </a:r>
            <a:r>
              <a:rPr lang="ar-EG" altLang="en-US" sz="9600" b="1" dirty="0" smtClean="0"/>
              <a:t/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</a:t>
            </a:r>
            <a:br>
              <a:rPr lang="ar-EG" altLang="en-US" sz="9600" b="1" dirty="0" smtClean="0"/>
            </a:b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48789"/>
            <a:ext cx="9144000" cy="8201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/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أكثر من هــــؤلاء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من قلبك والأحشاء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وإن أنكــــــرتني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سأظل واقفاً هناك</a:t>
            </a: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>منتظر الرجـوع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إني رأيت الدموع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ولا تنسى </a:t>
            </a:r>
            <a:r>
              <a:rPr lang="ar-EG" altLang="en-US" sz="7200" b="1" dirty="0" err="1" smtClean="0">
                <a:cs typeface="Times New Roman" pitchFamily="18" charset="0"/>
              </a:rPr>
              <a:t>اني</a:t>
            </a:r>
            <a:r>
              <a:rPr lang="ar-EG" altLang="en-US" sz="7200" b="1" dirty="0" smtClean="0">
                <a:cs typeface="Times New Roman" pitchFamily="18" charset="0"/>
              </a:rPr>
              <a:t> محبك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ومخلصك يســـوع</a:t>
            </a:r>
            <a:br>
              <a:rPr lang="ar-EG" altLang="en-US" sz="7200" b="1" dirty="0" smtClean="0">
                <a:cs typeface="Times New Roman" pitchFamily="18" charset="0"/>
              </a:rPr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38200"/>
            <a:ext cx="9144000" cy="8358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9600" b="1" dirty="0" smtClean="0"/>
              <a:t>أتحبني ... أتحبني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أتحبني... 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</a:t>
            </a:r>
            <a:br>
              <a:rPr lang="ar-EG" altLang="en-US" sz="9600" b="1" dirty="0" smtClean="0"/>
            </a:b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15395"/>
            <a:ext cx="9144000" cy="6539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>فإن فسد الوعاء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أو إن فقدت الرجاء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ففتيلة لا </a:t>
            </a:r>
            <a:r>
              <a:rPr lang="ar-EG" altLang="en-US" sz="7200" b="1" dirty="0" err="1" smtClean="0">
                <a:cs typeface="Times New Roman" pitchFamily="18" charset="0"/>
              </a:rPr>
              <a:t>أطفيء</a:t>
            </a:r>
            <a:r>
              <a:rPr lang="ar-EG" altLang="en-US" sz="7200" b="1" dirty="0" smtClean="0">
                <a:cs typeface="Times New Roman" pitchFamily="18" charset="0"/>
              </a:rPr>
              <a:t/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فأنا الألف والياء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>
                <a:cs typeface="Times New Roman" pitchFamily="18" charset="0"/>
              </a:rPr>
              <a:t>منتظر الرجـوع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إني رأيت الدموع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ولا تنسى </a:t>
            </a:r>
            <a:r>
              <a:rPr lang="ar-EG" altLang="en-US" sz="7200" b="1" dirty="0" err="1" smtClean="0">
                <a:cs typeface="Times New Roman" pitchFamily="18" charset="0"/>
              </a:rPr>
              <a:t>اني</a:t>
            </a:r>
            <a:r>
              <a:rPr lang="ar-EG" altLang="en-US" sz="7200" b="1" dirty="0" smtClean="0">
                <a:cs typeface="Times New Roman" pitchFamily="18" charset="0"/>
              </a:rPr>
              <a:t> محبك </a:t>
            </a:r>
            <a:br>
              <a:rPr lang="ar-EG" altLang="en-US" sz="7200" b="1" dirty="0" smtClean="0">
                <a:cs typeface="Times New Roman" pitchFamily="18" charset="0"/>
              </a:rPr>
            </a:br>
            <a:r>
              <a:rPr lang="ar-EG" altLang="en-US" sz="7200" b="1" dirty="0" smtClean="0">
                <a:cs typeface="Times New Roman" pitchFamily="18" charset="0"/>
              </a:rPr>
              <a:t>ومخلصك يســـوع</a:t>
            </a:r>
            <a:br>
              <a:rPr lang="ar-EG" altLang="en-US" sz="7200" b="1" dirty="0" smtClean="0">
                <a:cs typeface="Times New Roman" pitchFamily="18" charset="0"/>
              </a:rPr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61373"/>
            <a:ext cx="9144000" cy="8358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9600" b="1" dirty="0" smtClean="0"/>
              <a:t>أتحبني ... أتحبني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أتحبني... 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 </a:t>
            </a:r>
            <a:br>
              <a:rPr lang="ar-EG" altLang="en-US" sz="9600" b="1" dirty="0" smtClean="0"/>
            </a:b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en-US" sz="9600" b="1" dirty="0" smtClean="0"/>
              <a:t>أحبك ... </a:t>
            </a:r>
            <a:r>
              <a:rPr lang="ar-EG" altLang="en-US" sz="9600" b="1" dirty="0" smtClean="0"/>
              <a:t>أحبك</a:t>
            </a:r>
            <a:br>
              <a:rPr lang="ar-EG" altLang="en-US" sz="9600" b="1" dirty="0" smtClean="0"/>
            </a:br>
            <a:r>
              <a:rPr lang="ar-EG" altLang="en-US" sz="9600" b="1" dirty="0" smtClean="0"/>
              <a:t>أحبك </a:t>
            </a:r>
            <a:r>
              <a:rPr lang="ar-EG" altLang="en-US" sz="9600" b="1" dirty="0" smtClean="0"/>
              <a:t>...</a:t>
            </a:r>
            <a:r>
              <a:rPr lang="ar-EG" altLang="en-US" sz="9600" b="1" dirty="0" smtClean="0"/>
              <a:t/>
            </a:r>
            <a:br>
              <a:rPr lang="ar-EG" altLang="en-US" sz="9600" b="1" dirty="0" smtClean="0"/>
            </a:b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31</Words>
  <Application>Microsoft Office PowerPoint</Application>
  <PresentationFormat>عرض على الشاشة (3:4)‏</PresentationFormat>
  <Paragraphs>13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349</cp:revision>
  <dcterms:created xsi:type="dcterms:W3CDTF">2021-12-07T14:30:00Z</dcterms:created>
  <dcterms:modified xsi:type="dcterms:W3CDTF">2022-01-12T09:52:50Z</dcterms:modified>
</cp:coreProperties>
</file>